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33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7304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83211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178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26921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8649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46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4495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2847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458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4693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032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CD54B-D1BF-4811-AB5C-A84ABE26B360}" type="datetimeFigureOut">
              <a:rPr lang="es-VE" smtClean="0"/>
              <a:t>12/2/2021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C4DF-481E-425F-8386-1B542FD01B99}" type="slidenum">
              <a:rPr lang="es-VE" smtClean="0"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12306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0341"/>
            <a:ext cx="9144000" cy="265043"/>
          </a:xfrm>
          <a:prstGeom prst="rect">
            <a:avLst/>
          </a:prstGeom>
          <a:noFill/>
          <a:ln w="9525">
            <a:gradFill>
              <a:gsLst>
                <a:gs pos="0">
                  <a:srgbClr val="FFFFFF"/>
                </a:gs>
                <a:gs pos="16000">
                  <a:srgbClr val="1F1F1F"/>
                </a:gs>
                <a:gs pos="17999">
                  <a:srgbClr val="FFFFFF"/>
                </a:gs>
                <a:gs pos="42000">
                  <a:srgbClr val="636363"/>
                </a:gs>
                <a:gs pos="53000">
                  <a:srgbClr val="CFCFCF"/>
                </a:gs>
                <a:gs pos="66000">
                  <a:srgbClr val="CFCFCF"/>
                </a:gs>
                <a:gs pos="75999">
                  <a:srgbClr val="1F1F1F"/>
                </a:gs>
                <a:gs pos="78999">
                  <a:srgbClr val="FFFFFF"/>
                </a:gs>
                <a:gs pos="100000">
                  <a:srgbClr val="7F7F7F"/>
                </a:gs>
              </a:gsLst>
              <a:lin ang="5400000" scaled="0"/>
            </a:gra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20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7" y="5949280"/>
            <a:ext cx="2203468" cy="62209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21 CuadroTexto"/>
          <p:cNvSpPr txBox="1"/>
          <p:nvPr/>
        </p:nvSpPr>
        <p:spPr>
          <a:xfrm>
            <a:off x="2565498" y="77723"/>
            <a:ext cx="66150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Medición Inalámbrica  </a:t>
            </a:r>
            <a:endParaRPr lang="es-VE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598" y="2564904"/>
            <a:ext cx="424631" cy="96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000" y="2060848"/>
            <a:ext cx="22479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109 Grupo"/>
          <p:cNvGrpSpPr>
            <a:grpSpLocks/>
          </p:cNvGrpSpPr>
          <p:nvPr/>
        </p:nvGrpSpPr>
        <p:grpSpPr bwMode="auto">
          <a:xfrm rot="1830237">
            <a:off x="3085356" y="2751331"/>
            <a:ext cx="521147" cy="257911"/>
            <a:chOff x="971600" y="3928246"/>
            <a:chExt cx="2089341" cy="796898"/>
          </a:xfrm>
        </p:grpSpPr>
        <p:cxnSp>
          <p:nvCxnSpPr>
            <p:cNvPr id="44" name="43 Conector recto"/>
            <p:cNvCxnSpPr/>
            <p:nvPr/>
          </p:nvCxnSpPr>
          <p:spPr>
            <a:xfrm flipV="1">
              <a:off x="966700" y="4320040"/>
              <a:ext cx="791291" cy="382440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1760721" y="4322664"/>
              <a:ext cx="0" cy="188552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flipV="1">
              <a:off x="1762157" y="3925793"/>
              <a:ext cx="1295973" cy="583443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flipH="1">
              <a:off x="1609863" y="3922178"/>
              <a:ext cx="1443431" cy="79689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 flipV="1">
              <a:off x="1607695" y="4507009"/>
              <a:ext cx="0" cy="213455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flipH="1">
              <a:off x="972404" y="4507030"/>
              <a:ext cx="645909" cy="193888"/>
            </a:xfrm>
            <a:prstGeom prst="line">
              <a:avLst/>
            </a:prstGeom>
            <a:ln w="222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Rectángulo"/>
          <p:cNvSpPr/>
          <p:nvPr/>
        </p:nvSpPr>
        <p:spPr>
          <a:xfrm>
            <a:off x="179512" y="3419708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Medidor de </a:t>
            </a:r>
            <a:r>
              <a:rPr lang="pt-BR" b="1" dirty="0" err="1" smtClean="0"/>
              <a:t>Gas</a:t>
            </a:r>
            <a:endParaRPr lang="pt-BR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19" y="2564904"/>
            <a:ext cx="2043453" cy="139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187" y="887241"/>
            <a:ext cx="2298309" cy="1341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350" y="2815143"/>
            <a:ext cx="595263" cy="25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55 Rectángulo"/>
          <p:cNvSpPr/>
          <p:nvPr/>
        </p:nvSpPr>
        <p:spPr>
          <a:xfrm>
            <a:off x="1873258" y="2852936"/>
            <a:ext cx="5385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 smtClean="0"/>
              <a:t>PULSO</a:t>
            </a:r>
            <a:endParaRPr lang="pt-BR" sz="1000" b="1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9" y="77723"/>
            <a:ext cx="1669621" cy="11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005064"/>
            <a:ext cx="3671469" cy="221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9180"/>
            <a:ext cx="1740594" cy="119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104" y="6145846"/>
            <a:ext cx="1321494" cy="38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61 Rectángulo"/>
          <p:cNvSpPr/>
          <p:nvPr/>
        </p:nvSpPr>
        <p:spPr>
          <a:xfrm>
            <a:off x="3923928" y="4283804"/>
            <a:ext cx="51557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ES" b="1" dirty="0" smtClean="0"/>
              <a:t>Transmite </a:t>
            </a:r>
            <a:r>
              <a:rPr lang="es-ES" b="1" dirty="0"/>
              <a:t>datos fácilmente con la red </a:t>
            </a:r>
            <a:r>
              <a:rPr lang="es-ES" b="1" dirty="0" smtClean="0"/>
              <a:t>LoRaWAN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MX" b="1" dirty="0" smtClean="0"/>
              <a:t>Resistente </a:t>
            </a:r>
            <a:r>
              <a:rPr lang="es-MX" b="1" dirty="0"/>
              <a:t>al agua para uso en </a:t>
            </a:r>
            <a:r>
              <a:rPr lang="es-MX" b="1" dirty="0" smtClean="0"/>
              <a:t>exteriores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ES" b="1" dirty="0"/>
              <a:t>Duración de la batería de larga duración, hasta 5 </a:t>
            </a:r>
            <a:r>
              <a:rPr lang="es-ES" b="1" dirty="0" smtClean="0"/>
              <a:t>años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VE" b="1" dirty="0" smtClean="0"/>
              <a:t>Instale </a:t>
            </a:r>
            <a:r>
              <a:rPr lang="es-VE" b="1" dirty="0"/>
              <a:t>rápidamente conectándose al medidor existente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462541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Pulido</dc:creator>
  <cp:lastModifiedBy>Pulido</cp:lastModifiedBy>
  <cp:revision>22</cp:revision>
  <dcterms:created xsi:type="dcterms:W3CDTF">2020-11-14T20:39:38Z</dcterms:created>
  <dcterms:modified xsi:type="dcterms:W3CDTF">2021-02-12T17:39:45Z</dcterms:modified>
</cp:coreProperties>
</file>