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33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7304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3211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17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692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8649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46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449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284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458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9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032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2306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0341"/>
            <a:ext cx="9144000" cy="265043"/>
          </a:xfrm>
          <a:prstGeom prst="rect">
            <a:avLst/>
          </a:prstGeom>
          <a:noFill/>
          <a:ln w="9525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2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949280"/>
            <a:ext cx="2203468" cy="62209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21 CuadroTexto"/>
          <p:cNvSpPr txBox="1"/>
          <p:nvPr/>
        </p:nvSpPr>
        <p:spPr>
          <a:xfrm>
            <a:off x="2565498" y="77723"/>
            <a:ext cx="661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Medición Inalámbrica  </a:t>
            </a:r>
            <a:endParaRPr lang="es-VE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379" y="4796900"/>
            <a:ext cx="2207521" cy="1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25 Rectángulo"/>
          <p:cNvSpPr/>
          <p:nvPr/>
        </p:nvSpPr>
        <p:spPr>
          <a:xfrm>
            <a:off x="251520" y="3131676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Tablero elétrico   </a:t>
            </a:r>
            <a:endParaRPr lang="pt-BR" b="1" dirty="0"/>
          </a:p>
        </p:txBody>
      </p:sp>
      <p:grpSp>
        <p:nvGrpSpPr>
          <p:cNvPr id="27" name="109 Grupo"/>
          <p:cNvGrpSpPr>
            <a:grpSpLocks/>
          </p:cNvGrpSpPr>
          <p:nvPr/>
        </p:nvGrpSpPr>
        <p:grpSpPr bwMode="auto">
          <a:xfrm rot="3910278">
            <a:off x="2788366" y="2594098"/>
            <a:ext cx="653455" cy="358673"/>
            <a:chOff x="971600" y="3928246"/>
            <a:chExt cx="2089341" cy="796898"/>
          </a:xfrm>
        </p:grpSpPr>
        <p:cxnSp>
          <p:nvCxnSpPr>
            <p:cNvPr id="28" name="27 Conector recto"/>
            <p:cNvCxnSpPr/>
            <p:nvPr/>
          </p:nvCxnSpPr>
          <p:spPr>
            <a:xfrm flipV="1">
              <a:off x="966700" y="4320040"/>
              <a:ext cx="791291" cy="382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1760721" y="4322664"/>
              <a:ext cx="0" cy="188552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flipV="1">
              <a:off x="1762157" y="3925793"/>
              <a:ext cx="1295973" cy="5834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flipH="1">
              <a:off x="1609863" y="3922178"/>
              <a:ext cx="1443431" cy="79689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flipV="1">
              <a:off x="1607695" y="4507009"/>
              <a:ext cx="0" cy="21345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flipH="1">
              <a:off x="972404" y="4507030"/>
              <a:ext cx="645909" cy="19388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5" y="5229200"/>
            <a:ext cx="1631584" cy="108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3" y="3656917"/>
            <a:ext cx="1652588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548010"/>
            <a:ext cx="1668535" cy="159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53" y="3395767"/>
            <a:ext cx="424631" cy="96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75" y="4979943"/>
            <a:ext cx="424631" cy="96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97" y="1628687"/>
            <a:ext cx="438347" cy="11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00" y="2934880"/>
            <a:ext cx="22479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109 Grupo"/>
          <p:cNvGrpSpPr>
            <a:grpSpLocks/>
          </p:cNvGrpSpPr>
          <p:nvPr/>
        </p:nvGrpSpPr>
        <p:grpSpPr bwMode="auto">
          <a:xfrm rot="21327367">
            <a:off x="2784981" y="4678457"/>
            <a:ext cx="653455" cy="358673"/>
            <a:chOff x="971600" y="3928246"/>
            <a:chExt cx="2089341" cy="796898"/>
          </a:xfrm>
        </p:grpSpPr>
        <p:cxnSp>
          <p:nvCxnSpPr>
            <p:cNvPr id="37" name="36 Conector recto"/>
            <p:cNvCxnSpPr/>
            <p:nvPr/>
          </p:nvCxnSpPr>
          <p:spPr>
            <a:xfrm flipV="1">
              <a:off x="966700" y="4320040"/>
              <a:ext cx="791291" cy="382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1760721" y="4322664"/>
              <a:ext cx="0" cy="188552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 flipV="1">
              <a:off x="1762157" y="3925793"/>
              <a:ext cx="1295973" cy="5834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flipH="1">
              <a:off x="1609863" y="3922178"/>
              <a:ext cx="1443431" cy="79689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flipV="1">
              <a:off x="1607695" y="4507009"/>
              <a:ext cx="0" cy="21345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flipH="1">
              <a:off x="972404" y="4507030"/>
              <a:ext cx="645909" cy="19388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109 Grupo"/>
          <p:cNvGrpSpPr>
            <a:grpSpLocks/>
          </p:cNvGrpSpPr>
          <p:nvPr/>
        </p:nvGrpSpPr>
        <p:grpSpPr bwMode="auto">
          <a:xfrm rot="1830237">
            <a:off x="2869332" y="3704742"/>
            <a:ext cx="521147" cy="257911"/>
            <a:chOff x="971600" y="3928246"/>
            <a:chExt cx="2089341" cy="796898"/>
          </a:xfrm>
        </p:grpSpPr>
        <p:cxnSp>
          <p:nvCxnSpPr>
            <p:cNvPr id="44" name="43 Conector recto"/>
            <p:cNvCxnSpPr/>
            <p:nvPr/>
          </p:nvCxnSpPr>
          <p:spPr>
            <a:xfrm flipV="1">
              <a:off x="966700" y="4320040"/>
              <a:ext cx="791291" cy="382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1760721" y="4322664"/>
              <a:ext cx="0" cy="188552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flipV="1">
              <a:off x="1762157" y="3925793"/>
              <a:ext cx="1295973" cy="5834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flipH="1">
              <a:off x="1609863" y="3922178"/>
              <a:ext cx="1443431" cy="79689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 flipV="1">
              <a:off x="1607695" y="4507009"/>
              <a:ext cx="0" cy="21345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flipH="1">
              <a:off x="972404" y="4507030"/>
              <a:ext cx="645909" cy="19388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Rectángulo"/>
          <p:cNvSpPr/>
          <p:nvPr/>
        </p:nvSpPr>
        <p:spPr>
          <a:xfrm>
            <a:off x="179512" y="471585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Medidor de agua</a:t>
            </a:r>
            <a:endParaRPr lang="pt-BR" b="1" dirty="0"/>
          </a:p>
        </p:txBody>
      </p:sp>
      <p:sp>
        <p:nvSpPr>
          <p:cNvPr id="54" name="53 Rectángulo"/>
          <p:cNvSpPr/>
          <p:nvPr/>
        </p:nvSpPr>
        <p:spPr>
          <a:xfrm>
            <a:off x="179512" y="623731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Medidor de gás</a:t>
            </a:r>
            <a:endParaRPr lang="pt-BR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19" y="2853566"/>
            <a:ext cx="2043453" cy="139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48" y="1060479"/>
            <a:ext cx="2612677" cy="144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350" y="3688747"/>
            <a:ext cx="595263" cy="25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55 Rectángulo"/>
          <p:cNvSpPr/>
          <p:nvPr/>
        </p:nvSpPr>
        <p:spPr>
          <a:xfrm>
            <a:off x="1729242" y="4190891"/>
            <a:ext cx="5385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PULSO</a:t>
            </a:r>
            <a:endParaRPr lang="pt-BR" sz="1000" b="1" dirty="0"/>
          </a:p>
        </p:txBody>
      </p:sp>
      <p:sp>
        <p:nvSpPr>
          <p:cNvPr id="57" name="56 Rectángulo"/>
          <p:cNvSpPr/>
          <p:nvPr/>
        </p:nvSpPr>
        <p:spPr>
          <a:xfrm>
            <a:off x="1780230" y="5775067"/>
            <a:ext cx="5385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PULSO</a:t>
            </a:r>
            <a:endParaRPr lang="pt-BR" sz="1000" b="1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9" y="77723"/>
            <a:ext cx="1669621" cy="11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54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Pulido</dc:creator>
  <cp:lastModifiedBy>Pulido</cp:lastModifiedBy>
  <cp:revision>18</cp:revision>
  <dcterms:created xsi:type="dcterms:W3CDTF">2020-11-14T20:39:38Z</dcterms:created>
  <dcterms:modified xsi:type="dcterms:W3CDTF">2021-02-12T17:12:25Z</dcterms:modified>
</cp:coreProperties>
</file>