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22"/>
  </p:notesMasterIdLst>
  <p:handoutMasterIdLst>
    <p:handoutMasterId r:id="rId23"/>
  </p:handoutMasterIdLst>
  <p:sldIdLst>
    <p:sldId id="256" r:id="rId6"/>
    <p:sldId id="351" r:id="rId7"/>
    <p:sldId id="375" r:id="rId8"/>
    <p:sldId id="376" r:id="rId9"/>
    <p:sldId id="369" r:id="rId10"/>
    <p:sldId id="355" r:id="rId11"/>
    <p:sldId id="374" r:id="rId12"/>
    <p:sldId id="378" r:id="rId13"/>
    <p:sldId id="361" r:id="rId14"/>
    <p:sldId id="362" r:id="rId15"/>
    <p:sldId id="377" r:id="rId16"/>
    <p:sldId id="373" r:id="rId17"/>
    <p:sldId id="367" r:id="rId18"/>
    <p:sldId id="372" r:id="rId19"/>
    <p:sldId id="379" r:id="rId20"/>
    <p:sldId id="368" r:id="rId2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6DA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6364" autoAdjust="0"/>
  </p:normalViewPr>
  <p:slideViewPr>
    <p:cSldViewPr snapToGrid="0" snapToObjects="1">
      <p:cViewPr varScale="1">
        <p:scale>
          <a:sx n="69" d="100"/>
          <a:sy n="69" d="100"/>
        </p:scale>
        <p:origin x="1530" y="60"/>
      </p:cViewPr>
      <p:guideLst>
        <p:guide orient="horz" pos="11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44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87105-82DB-3944-92F9-9E8107DD301D}" type="datetimeFigureOut">
              <a:rPr kumimoji="1" lang="zh-CN" altLang="en-US" smtClean="0"/>
              <a:t>2020/5/4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ADDF5-C338-9B4D-AB2A-45ADA2B290A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9553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48641-8BE8-214E-A5C3-63E32D5B105B}" type="datetimeFigureOut">
              <a:rPr kumimoji="1" lang="zh-CN" altLang="en-US" smtClean="0"/>
              <a:t>2020/5/4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3D07C-BDC9-934C-97E3-32FBA4F7B2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527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A2EA-A95C-2E49-8F70-5562308530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4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918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64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03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58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A2EA-A95C-2E49-8F70-5562308530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8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899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186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5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28579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A2EA-A95C-2E49-8F70-5562308530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9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09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761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Hybrid Camera</a:t>
            </a:r>
            <a:b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visual part of the camera records in parallel with the infrared thermal camera so there is a visual and thermal picture to identify the subject. The real-time visual camera stream includes a visual of the Alarmed High Temperature numerical fever reading.</a:t>
            </a:r>
          </a:p>
          <a:p>
            <a:pPr algn="l"/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Alarm and Notification</a:t>
            </a:r>
            <a:b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 above the notification threshold are automatically sent to the web application and mobile application.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1A2EA-A95C-2E49-8F70-5562308530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4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产品/方案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7" y="0"/>
              <a:ext cx="9144000" cy="514159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78" y="371176"/>
              <a:ext cx="1299295" cy="388745"/>
            </a:xfrm>
            <a:prstGeom prst="rect">
              <a:avLst/>
            </a:prstGeom>
          </p:spPr>
        </p:pic>
      </p:grpSp>
      <p:sp>
        <p:nvSpPr>
          <p:cNvPr id="30" name="文本占位符 29"/>
          <p:cNvSpPr>
            <a:spLocks noGrp="1"/>
          </p:cNvSpPr>
          <p:nvPr>
            <p:ph type="body" sz="quarter" idx="15" hasCustomPrompt="1"/>
          </p:nvPr>
        </p:nvSpPr>
        <p:spPr>
          <a:xfrm>
            <a:off x="1292696" y="1634551"/>
            <a:ext cx="6419714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kumimoji="1" lang="zh-CN" altLang="en-US" dirty="0"/>
              <a:t>产品 </a:t>
            </a:r>
            <a:r>
              <a:rPr kumimoji="1" lang="en-US" altLang="zh-CN" dirty="0"/>
              <a:t>/</a:t>
            </a:r>
            <a:r>
              <a:rPr kumimoji="1" lang="zh-CN" altLang="en-US" dirty="0"/>
              <a:t> 方案名称</a:t>
            </a:r>
          </a:p>
        </p:txBody>
      </p:sp>
      <p:cxnSp>
        <p:nvCxnSpPr>
          <p:cNvPr id="7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6899611" y="273482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70C0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1135952" y="271824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70C0"/>
                </a:gs>
                <a:gs pos="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 8"/>
          <p:cNvGrpSpPr/>
          <p:nvPr userDrawn="1"/>
        </p:nvGrpSpPr>
        <p:grpSpPr>
          <a:xfrm>
            <a:off x="2600836" y="2584785"/>
            <a:ext cx="3932732" cy="300082"/>
            <a:chOff x="2698648" y="3902543"/>
            <a:chExt cx="3932732" cy="30008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7690561-9140-49CC-A9E9-66FF02051D34}"/>
                </a:ext>
              </a:extLst>
            </p:cNvPr>
            <p:cNvSpPr/>
            <p:nvPr/>
          </p:nvSpPr>
          <p:spPr>
            <a:xfrm>
              <a:off x="5927341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全生态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553AB0-2BC2-4B24-B705-9863690A0004}"/>
                </a:ext>
              </a:extLst>
            </p:cNvPr>
            <p:cNvSpPr/>
            <p:nvPr/>
          </p:nvSpPr>
          <p:spPr>
            <a:xfrm>
              <a:off x="2698648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全感知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FB9EADA-7460-4EE3-AF73-C77E7FC0932B}"/>
                </a:ext>
              </a:extLst>
            </p:cNvPr>
            <p:cNvSpPr/>
            <p:nvPr/>
          </p:nvSpPr>
          <p:spPr>
            <a:xfrm>
              <a:off x="4870082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全计算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5B43CA7-6375-4A0C-B771-672859B3E30C}"/>
                </a:ext>
              </a:extLst>
            </p:cNvPr>
            <p:cNvSpPr/>
            <p:nvPr/>
          </p:nvSpPr>
          <p:spPr>
            <a:xfrm>
              <a:off x="3723853" y="3902543"/>
              <a:ext cx="704039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全智能</a:t>
              </a:r>
            </a:p>
          </p:txBody>
        </p:sp>
        <p:cxnSp>
          <p:nvCxnSpPr>
            <p:cNvPr id="14" name="直接连接符 27">
              <a:extLst>
                <a:ext uri="{FF2B5EF4-FFF2-40B4-BE49-F238E27FC236}">
                  <a16:creationId xmlns:a16="http://schemas.microsoft.com/office/drawing/2014/main" id="{9CAF3FED-E1B6-40DA-9070-3829DA319262}"/>
                </a:ext>
              </a:extLst>
            </p:cNvPr>
            <p:cNvCxnSpPr>
              <a:cxnSpLocks/>
            </p:cNvCxnSpPr>
            <p:nvPr/>
          </p:nvCxnSpPr>
          <p:spPr>
            <a:xfrm>
              <a:off x="3502758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28">
              <a:extLst>
                <a:ext uri="{FF2B5EF4-FFF2-40B4-BE49-F238E27FC236}">
                  <a16:creationId xmlns:a16="http://schemas.microsoft.com/office/drawing/2014/main" id="{6CA4687E-F427-4D3A-B42B-09CB18F540A2}"/>
                </a:ext>
              </a:extLst>
            </p:cNvPr>
            <p:cNvCxnSpPr>
              <a:cxnSpLocks/>
            </p:cNvCxnSpPr>
            <p:nvPr/>
          </p:nvCxnSpPr>
          <p:spPr>
            <a:xfrm>
              <a:off x="4648987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29">
              <a:extLst>
                <a:ext uri="{FF2B5EF4-FFF2-40B4-BE49-F238E27FC236}">
                  <a16:creationId xmlns:a16="http://schemas.microsoft.com/office/drawing/2014/main" id="{C4D55987-7007-4343-A658-0B8E6C213E2F}"/>
                </a:ext>
              </a:extLst>
            </p:cNvPr>
            <p:cNvCxnSpPr>
              <a:cxnSpLocks/>
            </p:cNvCxnSpPr>
            <p:nvPr/>
          </p:nvCxnSpPr>
          <p:spPr>
            <a:xfrm>
              <a:off x="5795215" y="4000586"/>
              <a:ext cx="0" cy="14816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86" y="4339339"/>
            <a:ext cx="1320127" cy="236460"/>
          </a:xfrm>
          <a:prstGeom prst="rect">
            <a:avLst/>
          </a:prstGeom>
        </p:spPr>
      </p:pic>
      <p:sp>
        <p:nvSpPr>
          <p:cNvPr id="28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2870948" y="3724581"/>
            <a:ext cx="3286784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CN" altLang="en-US" dirty="0"/>
              <a:t>汇报人：</a:t>
            </a:r>
            <a:r>
              <a:rPr kumimoji="1" lang="en-US" altLang="zh-CN" dirty="0"/>
              <a:t>XXX</a:t>
            </a:r>
            <a:r>
              <a:rPr kumimoji="1" lang="zh-CN" altLang="en-US" dirty="0"/>
              <a:t>      </a:t>
            </a:r>
            <a:r>
              <a:rPr kumimoji="1" lang="en-US" altLang="zh-CN" dirty="0"/>
              <a:t>2018</a:t>
            </a:r>
            <a:r>
              <a:rPr kumimoji="1" lang="zh-CN" altLang="en-US" dirty="0"/>
              <a:t> 年 </a:t>
            </a:r>
            <a:r>
              <a:rPr kumimoji="1" lang="en-US" altLang="zh-CN" dirty="0"/>
              <a:t>xx</a:t>
            </a:r>
            <a:r>
              <a:rPr kumimoji="1" lang="zh-CN" altLang="en-US" dirty="0"/>
              <a:t> 月 </a:t>
            </a:r>
            <a:r>
              <a:rPr kumimoji="1" lang="en-US" altLang="zh-CN" dirty="0"/>
              <a:t>xx</a:t>
            </a:r>
            <a:r>
              <a:rPr kumimoji="1" lang="zh-CN" altLang="en-US" dirty="0"/>
              <a:t> 日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73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B6AA-EBBF-4198-B354-7EF9F99378D7}" type="datetimeFigureOut">
              <a:rPr lang="en-US"/>
              <a:pPr>
                <a:defRPr/>
              </a:pPr>
              <a:t>5/4/2020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97120A8F-D536-49BD-AAE4-16752DFD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85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演讲主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7" y="0"/>
              <a:ext cx="9144000" cy="514159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78" y="371176"/>
              <a:ext cx="1299295" cy="388745"/>
            </a:xfrm>
            <a:prstGeom prst="rect">
              <a:avLst/>
            </a:prstGeom>
          </p:spPr>
        </p:pic>
      </p:grpSp>
      <p:sp>
        <p:nvSpPr>
          <p:cNvPr id="22" name="文本占位符 29"/>
          <p:cNvSpPr>
            <a:spLocks noGrp="1"/>
          </p:cNvSpPr>
          <p:nvPr>
            <p:ph type="body" sz="quarter" idx="16" hasCustomPrompt="1"/>
          </p:nvPr>
        </p:nvSpPr>
        <p:spPr>
          <a:xfrm>
            <a:off x="1292696" y="1634551"/>
            <a:ext cx="6419714" cy="914400"/>
          </a:xfr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kumimoji="1" lang="en-US" altLang="zh-CN" dirty="0"/>
              <a:t>XXX</a:t>
            </a:r>
            <a:r>
              <a:rPr kumimoji="1" lang="zh-CN" altLang="en-US" dirty="0"/>
              <a:t>汇报主题</a:t>
            </a:r>
          </a:p>
        </p:txBody>
      </p:sp>
      <p:cxnSp>
        <p:nvCxnSpPr>
          <p:cNvPr id="17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6899611" y="273482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70C0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15">
            <a:extLst>
              <a:ext uri="{FF2B5EF4-FFF2-40B4-BE49-F238E27FC236}">
                <a16:creationId xmlns:a16="http://schemas.microsoft.com/office/drawing/2014/main" id="{EA57E4A8-61DB-4AB4-8FE5-6BE63E6E5CD9}"/>
              </a:ext>
            </a:extLst>
          </p:cNvPr>
          <p:cNvCxnSpPr/>
          <p:nvPr userDrawn="1"/>
        </p:nvCxnSpPr>
        <p:spPr>
          <a:xfrm>
            <a:off x="1135952" y="2718246"/>
            <a:ext cx="1202241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70C0"/>
                </a:gs>
                <a:gs pos="0">
                  <a:schemeClr val="accent5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6386" y="4339339"/>
            <a:ext cx="1320127" cy="236460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>
            <p:ph type="body" sz="quarter" idx="14" hasCustomPrompt="1"/>
          </p:nvPr>
        </p:nvSpPr>
        <p:spPr>
          <a:xfrm>
            <a:off x="2870948" y="3724581"/>
            <a:ext cx="3286784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CN" altLang="en-US" dirty="0"/>
              <a:t>汇报人：</a:t>
            </a:r>
            <a:r>
              <a:rPr kumimoji="1" lang="en-US" altLang="zh-CN" dirty="0"/>
              <a:t>XXX</a:t>
            </a:r>
            <a:r>
              <a:rPr kumimoji="1" lang="zh-CN" altLang="en-US" dirty="0"/>
              <a:t>      </a:t>
            </a:r>
            <a:r>
              <a:rPr kumimoji="1" lang="en-US" altLang="zh-CN" dirty="0"/>
              <a:t>2018</a:t>
            </a:r>
            <a:r>
              <a:rPr kumimoji="1" lang="zh-CN" altLang="en-US" dirty="0"/>
              <a:t> 年 </a:t>
            </a:r>
            <a:r>
              <a:rPr kumimoji="1" lang="en-US" altLang="zh-CN" dirty="0"/>
              <a:t>xx</a:t>
            </a:r>
            <a:r>
              <a:rPr kumimoji="1" lang="zh-CN" altLang="en-US" dirty="0"/>
              <a:t> 月 </a:t>
            </a:r>
            <a:r>
              <a:rPr kumimoji="1" lang="en-US" altLang="zh-CN" dirty="0"/>
              <a:t>xx</a:t>
            </a:r>
            <a:r>
              <a:rPr kumimoji="1" lang="zh-CN" altLang="en-US" dirty="0"/>
              <a:t> 日</a:t>
            </a: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5" hasCustomPrompt="1"/>
          </p:nvPr>
        </p:nvSpPr>
        <p:spPr>
          <a:xfrm>
            <a:off x="3171217" y="2559097"/>
            <a:ext cx="2686246" cy="318298"/>
          </a:xfrm>
        </p:spPr>
        <p:txBody>
          <a:bodyPr anchor="ctr">
            <a:noAutofit/>
          </a:bodyPr>
          <a:lstStyle>
            <a:lvl1pPr marL="0" indent="0" algn="dist">
              <a:buNone/>
              <a:defRPr sz="1090">
                <a:solidFill>
                  <a:schemeClr val="bg1"/>
                </a:solidFill>
              </a:defRPr>
            </a:lvl1pPr>
            <a:lvl2pPr marL="342900" indent="0">
              <a:buNone/>
              <a:defRPr sz="900">
                <a:solidFill>
                  <a:schemeClr val="bg1"/>
                </a:solidFill>
              </a:defRPr>
            </a:lvl2pPr>
            <a:lvl3pPr marL="685800" indent="0">
              <a:buNone/>
              <a:defRPr sz="900">
                <a:solidFill>
                  <a:schemeClr val="bg1"/>
                </a:solidFill>
              </a:defRPr>
            </a:lvl3pPr>
            <a:lvl4pPr marL="1028700" indent="0">
              <a:buNone/>
              <a:defRPr sz="900">
                <a:solidFill>
                  <a:schemeClr val="bg1"/>
                </a:solidFill>
              </a:defRPr>
            </a:lvl4pPr>
            <a:lvl5pPr marL="1371600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zh-CN" dirty="0"/>
              <a:t>2018</a:t>
            </a:r>
            <a:r>
              <a:rPr kumimoji="1" lang="zh-CN" altLang="en-US" dirty="0"/>
              <a:t>年</a:t>
            </a:r>
            <a:r>
              <a:rPr kumimoji="1" lang="en-US" altLang="zh-CN" dirty="0"/>
              <a:t>xxx</a:t>
            </a:r>
            <a:r>
              <a:rPr kumimoji="1" lang="zh-CN" altLang="en-US" dirty="0"/>
              <a:t>工作汇报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 19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sp>
          <p:nvSpPr>
            <p:cNvPr id="21" name="矩形 20"/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1013"/>
            </a:p>
          </p:txBody>
        </p:sp>
        <p:pic>
          <p:nvPicPr>
            <p:cNvPr id="22" name="图片 2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72"/>
            <a:stretch/>
          </p:blipFill>
          <p:spPr>
            <a:xfrm>
              <a:off x="0" y="1"/>
              <a:ext cx="9144000" cy="51435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 userDrawn="1"/>
          </p:nvPicPr>
          <p:blipFill rotWithShape="1">
            <a:blip r:embed="rId2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effectLst/>
          </p:spPr>
        </p:pic>
        <p:pic>
          <p:nvPicPr>
            <p:cNvPr id="24" name="图片 2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40283"/>
              <a:ext cx="1072695" cy="320947"/>
            </a:xfrm>
            <a:prstGeom prst="rect">
              <a:avLst/>
            </a:prstGeom>
          </p:spPr>
        </p:pic>
      </p:grpSp>
      <p:sp>
        <p:nvSpPr>
          <p:cNvPr id="7" name="Rectangle 2"/>
          <p:cNvSpPr/>
          <p:nvPr userDrawn="1"/>
        </p:nvSpPr>
        <p:spPr>
          <a:xfrm>
            <a:off x="1419065" y="1518126"/>
            <a:ext cx="1002873" cy="25737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6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目录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485182" y="3416847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kern="800" spc="150" dirty="0">
                <a:solidFill>
                  <a:schemeClr val="bg1">
                    <a:lumMod val="65000"/>
                  </a:schemeClr>
                </a:solidFill>
                <a:latin typeface="DengXian" charset="-122"/>
                <a:cs typeface="DengXian" charset="-122"/>
              </a:rPr>
              <a:t>Content</a:t>
            </a:r>
          </a:p>
        </p:txBody>
      </p:sp>
      <p:sp>
        <p:nvSpPr>
          <p:cNvPr id="9" name="文本占位符 27"/>
          <p:cNvSpPr>
            <a:spLocks noGrp="1"/>
          </p:cNvSpPr>
          <p:nvPr>
            <p:ph type="body" sz="quarter" idx="13" hasCustomPrompt="1"/>
          </p:nvPr>
        </p:nvSpPr>
        <p:spPr>
          <a:xfrm>
            <a:off x="4020985" y="1777792"/>
            <a:ext cx="914400" cy="2472282"/>
          </a:xfr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buNone/>
              <a:defRPr sz="4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kumimoji="1" lang="en-US" altLang="zh-CN" dirty="0"/>
              <a:t>02</a:t>
            </a:r>
          </a:p>
          <a:p>
            <a:pPr lvl="0"/>
            <a:r>
              <a:rPr kumimoji="1" lang="en-US" altLang="zh-CN" dirty="0"/>
              <a:t>03</a:t>
            </a:r>
          </a:p>
          <a:p>
            <a:pPr lvl="0"/>
            <a:r>
              <a:rPr kumimoji="1" lang="en-US" altLang="zh-CN" dirty="0"/>
              <a:t>04</a:t>
            </a:r>
            <a:endParaRPr kumimoji="1" lang="zh-CN" altLang="en-US" dirty="0"/>
          </a:p>
        </p:txBody>
      </p:sp>
      <p:sp>
        <p:nvSpPr>
          <p:cNvPr id="10" name="文本占位符 30"/>
          <p:cNvSpPr>
            <a:spLocks noGrp="1"/>
          </p:cNvSpPr>
          <p:nvPr>
            <p:ph type="body" sz="quarter" idx="14" hasCustomPrompt="1"/>
          </p:nvPr>
        </p:nvSpPr>
        <p:spPr>
          <a:xfrm>
            <a:off x="4779628" y="1064740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00B0F0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单击此处编辑目录标题</a:t>
            </a:r>
          </a:p>
        </p:txBody>
      </p:sp>
      <p:sp>
        <p:nvSpPr>
          <p:cNvPr id="11" name="文本占位符 27"/>
          <p:cNvSpPr>
            <a:spLocks noGrp="1"/>
          </p:cNvSpPr>
          <p:nvPr>
            <p:ph type="body" sz="quarter" idx="15" hasCustomPrompt="1"/>
          </p:nvPr>
        </p:nvSpPr>
        <p:spPr>
          <a:xfrm>
            <a:off x="4020985" y="927434"/>
            <a:ext cx="914400" cy="847609"/>
          </a:xfrm>
        </p:spPr>
        <p:txBody>
          <a:bodyPr>
            <a:noAutofit/>
          </a:bodyPr>
          <a:lstStyle>
            <a:lvl1pPr marL="0" indent="0">
              <a:lnSpc>
                <a:spcPts val="6000"/>
              </a:lnSpc>
              <a:buNone/>
              <a:defRPr sz="4000">
                <a:solidFill>
                  <a:srgbClr val="00B0F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2" name="文本占位符 37"/>
          <p:cNvSpPr>
            <a:spLocks noGrp="1"/>
          </p:cNvSpPr>
          <p:nvPr>
            <p:ph type="body" sz="quarter" idx="16"/>
          </p:nvPr>
        </p:nvSpPr>
        <p:spPr>
          <a:xfrm>
            <a:off x="4779628" y="1334044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0B0F0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3" name="文本占位符 30"/>
          <p:cNvSpPr>
            <a:spLocks noGrp="1"/>
          </p:cNvSpPr>
          <p:nvPr>
            <p:ph type="body" sz="quarter" idx="17" hasCustomPrompt="1"/>
          </p:nvPr>
        </p:nvSpPr>
        <p:spPr>
          <a:xfrm>
            <a:off x="4779628" y="1951896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单击此处编辑目录标题</a:t>
            </a:r>
          </a:p>
        </p:txBody>
      </p:sp>
      <p:sp>
        <p:nvSpPr>
          <p:cNvPr id="14" name="文本占位符 37"/>
          <p:cNvSpPr>
            <a:spLocks noGrp="1"/>
          </p:cNvSpPr>
          <p:nvPr>
            <p:ph type="body" sz="quarter" idx="18"/>
          </p:nvPr>
        </p:nvSpPr>
        <p:spPr>
          <a:xfrm>
            <a:off x="4779628" y="2221200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30"/>
          <p:cNvSpPr>
            <a:spLocks noGrp="1"/>
          </p:cNvSpPr>
          <p:nvPr>
            <p:ph type="body" sz="quarter" idx="19" hasCustomPrompt="1"/>
          </p:nvPr>
        </p:nvSpPr>
        <p:spPr>
          <a:xfrm>
            <a:off x="4779628" y="2812467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单击此处编辑目录标题</a:t>
            </a:r>
          </a:p>
        </p:txBody>
      </p:sp>
      <p:sp>
        <p:nvSpPr>
          <p:cNvPr id="16" name="文本占位符 37"/>
          <p:cNvSpPr>
            <a:spLocks noGrp="1"/>
          </p:cNvSpPr>
          <p:nvPr>
            <p:ph type="body" sz="quarter" idx="20"/>
          </p:nvPr>
        </p:nvSpPr>
        <p:spPr>
          <a:xfrm>
            <a:off x="4779628" y="3081771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30"/>
          <p:cNvSpPr>
            <a:spLocks noGrp="1"/>
          </p:cNvSpPr>
          <p:nvPr>
            <p:ph type="body" sz="quarter" idx="21" hasCustomPrompt="1"/>
          </p:nvPr>
        </p:nvSpPr>
        <p:spPr>
          <a:xfrm>
            <a:off x="4779628" y="3661556"/>
            <a:ext cx="3664834" cy="588518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342900" indent="0">
              <a:buNone/>
              <a:defRPr sz="1050" b="0">
                <a:solidFill>
                  <a:schemeClr val="accent5"/>
                </a:solidFill>
              </a:defRPr>
            </a:lvl2pPr>
            <a:lvl3pPr marL="685800" indent="0">
              <a:buNone/>
              <a:defRPr sz="1600" b="1">
                <a:solidFill>
                  <a:schemeClr val="accent5"/>
                </a:solidFill>
              </a:defRPr>
            </a:lvl3pPr>
            <a:lvl4pPr marL="1028700" indent="0">
              <a:buNone/>
              <a:defRPr sz="1600" b="1">
                <a:solidFill>
                  <a:schemeClr val="accent5"/>
                </a:solidFill>
              </a:defRPr>
            </a:lvl4pPr>
            <a:lvl5pPr marL="1371600" indent="0">
              <a:buNone/>
              <a:defRPr sz="1600" b="1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单击此处编辑目录标题</a:t>
            </a:r>
          </a:p>
        </p:txBody>
      </p:sp>
      <p:sp>
        <p:nvSpPr>
          <p:cNvPr id="18" name="文本占位符 37"/>
          <p:cNvSpPr>
            <a:spLocks noGrp="1"/>
          </p:cNvSpPr>
          <p:nvPr>
            <p:ph type="body" sz="quarter" idx="22"/>
          </p:nvPr>
        </p:nvSpPr>
        <p:spPr>
          <a:xfrm>
            <a:off x="4779628" y="3930860"/>
            <a:ext cx="3664834" cy="321963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>
                <a:solidFill>
                  <a:schemeClr val="accent5"/>
                </a:solidFill>
              </a:defRPr>
            </a:lvl2pPr>
            <a:lvl3pPr marL="685800" indent="0">
              <a:buNone/>
              <a:defRPr sz="1050">
                <a:solidFill>
                  <a:schemeClr val="accent5"/>
                </a:solidFill>
              </a:defRPr>
            </a:lvl3pPr>
            <a:lvl4pPr marL="1028700" indent="0">
              <a:buNone/>
              <a:defRPr sz="1050">
                <a:solidFill>
                  <a:schemeClr val="accent5"/>
                </a:solidFill>
              </a:defRPr>
            </a:lvl4pPr>
            <a:lvl5pPr marL="1371600" indent="0">
              <a:buNone/>
              <a:defRPr sz="1050">
                <a:solidFill>
                  <a:schemeClr val="accent5"/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0322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1" y="0"/>
            <a:ext cx="9241277" cy="5143500"/>
            <a:chOff x="-1" y="0"/>
            <a:chExt cx="9241277" cy="51435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0"/>
              <a:ext cx="9241277" cy="5143500"/>
            </a:xfrm>
            <a:prstGeom prst="rect">
              <a:avLst/>
            </a:prstGeom>
          </p:spPr>
        </p:pic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id="{EE896F44-50F3-44E3-B298-64383ECFBD3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6411" y="806099"/>
              <a:ext cx="6641593" cy="1"/>
            </a:xfrm>
            <a:prstGeom prst="line">
              <a:avLst/>
            </a:prstGeom>
            <a:ln>
              <a:gradFill>
                <a:gsLst>
                  <a:gs pos="100000">
                    <a:schemeClr val="bg1">
                      <a:alpha val="44000"/>
                    </a:schemeClr>
                  </a:gs>
                  <a:gs pos="0">
                    <a:schemeClr val="bg1">
                      <a:alpha val="0"/>
                    </a:schemeClr>
                  </a:gs>
                </a:gsLst>
                <a:lin ang="10800000" scaled="0"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849" y="340283"/>
              <a:ext cx="1072695" cy="320947"/>
            </a:xfrm>
            <a:prstGeom prst="rect">
              <a:avLst/>
            </a:prstGeom>
          </p:spPr>
        </p:pic>
      </p:grp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92370" y="147234"/>
            <a:ext cx="6725633" cy="6586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292369" y="994840"/>
            <a:ext cx="8527539" cy="3878102"/>
          </a:xfrm>
        </p:spPr>
        <p:txBody>
          <a:bodyPr/>
          <a:lstStyle>
            <a:lvl1pPr marL="171450" indent="-171450">
              <a:lnSpc>
                <a:spcPct val="100000"/>
              </a:lnSpc>
              <a:buFont typeface="Arial" charset="0"/>
              <a:buChar char="•"/>
              <a:defRPr sz="1400">
                <a:solidFill>
                  <a:schemeClr val="bg1"/>
                </a:solidFill>
              </a:defRPr>
            </a:lvl1pPr>
            <a:lvl2pPr marL="514350" indent="-171450">
              <a:lnSpc>
                <a:spcPct val="100000"/>
              </a:lnSpc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857250" indent="-171450">
              <a:lnSpc>
                <a:spcPct val="100000"/>
              </a:lnSpc>
              <a:buFont typeface="Arial" charset="0"/>
              <a:buChar char="•"/>
              <a:defRPr sz="1000">
                <a:solidFill>
                  <a:schemeClr val="bg1"/>
                </a:solidFill>
              </a:defRPr>
            </a:lvl3pPr>
            <a:lvl4pPr marL="1200150" indent="-17145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543050" indent="-17145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241277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7" y="0"/>
            <a:ext cx="9144000" cy="51415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0" y="2324911"/>
            <a:ext cx="3215640" cy="4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3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6E18-E801-431E-97BC-DF5BDF7B9416}" type="datetimeFigureOut">
              <a:rPr lang="zh-CN" altLang="en-US" smtClean="0"/>
              <a:t>2020/5/4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EA4CA-12C0-4219-BC9D-B7D5A33F17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27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1515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50474"/>
            <a:ext cx="9144000" cy="29523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51223" y="937118"/>
            <a:ext cx="8612981" cy="373132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0FCB5A-7EC1-484D-92CD-C939EE00A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952" y="486542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ED3FA-3E1C-EC4B-9705-7B636BC78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4CA276-D9F5-E949-B5C4-AFB1867E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273845"/>
            <a:ext cx="8265319" cy="441774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76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724B-181D-8146-903A-8AB54A76CAE7}" type="datetimeFigureOut">
              <a:rPr kumimoji="1" lang="zh-CN" altLang="en-US" smtClean="0"/>
              <a:t>2020/5/4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5F83B-80D2-F348-83B8-A5FF6CA1EE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45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76" r:id="rId3"/>
    <p:sldLayoutId id="2147483673" r:id="rId4"/>
    <p:sldLayoutId id="2147483674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ea"/>
          <a:ea typeface="+mj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ea"/>
          <a:ea typeface="+mj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ea"/>
          <a:ea typeface="+mj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4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304393" y="4613542"/>
            <a:ext cx="6515100" cy="457200"/>
          </a:xfrm>
        </p:spPr>
        <p:txBody>
          <a:bodyPr/>
          <a:lstStyle/>
          <a:p>
            <a:pPr marR="0" algn="ctr"/>
            <a:r>
              <a:rPr lang="en-US" altLang="es-PE" sz="2400" dirty="0">
                <a:solidFill>
                  <a:srgbClr val="0070C0"/>
                </a:solidFill>
                <a:highlight>
                  <a:srgbClr val="FFFF00"/>
                </a:highlight>
              </a:rPr>
              <a:t>Roy Rosado      -        2020</a:t>
            </a:r>
          </a:p>
        </p:txBody>
      </p:sp>
      <p:pic>
        <p:nvPicPr>
          <p:cNvPr id="71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83" y="167162"/>
            <a:ext cx="504706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BBE9A-3AE8-433D-A028-C79D75FA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18" y="2190717"/>
            <a:ext cx="7614564" cy="762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B64CBA-14BE-4433-91D0-31B8D816D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011" y="2571816"/>
            <a:ext cx="3372553" cy="18426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>
          <a:xfrm>
            <a:off x="368300" y="289571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Product List</a:t>
            </a:r>
            <a:endParaRPr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62871"/>
              </p:ext>
            </p:extLst>
          </p:nvPr>
        </p:nvGraphicFramePr>
        <p:xfrm>
          <a:off x="368300" y="844548"/>
          <a:ext cx="8521701" cy="339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1343595561"/>
                    </a:ext>
                  </a:extLst>
                </a:gridCol>
                <a:gridCol w="948308">
                  <a:extLst>
                    <a:ext uri="{9D8B030D-6E8A-4147-A177-3AD203B41FA5}">
                      <a16:colId xmlns:a16="http://schemas.microsoft.com/office/drawing/2014/main" val="3859128332"/>
                    </a:ext>
                  </a:extLst>
                </a:gridCol>
                <a:gridCol w="1149754">
                  <a:extLst>
                    <a:ext uri="{9D8B030D-6E8A-4147-A177-3AD203B41FA5}">
                      <a16:colId xmlns:a16="http://schemas.microsoft.com/office/drawing/2014/main" val="139247807"/>
                    </a:ext>
                  </a:extLst>
                </a:gridCol>
                <a:gridCol w="1318835">
                  <a:extLst>
                    <a:ext uri="{9D8B030D-6E8A-4147-A177-3AD203B41FA5}">
                      <a16:colId xmlns:a16="http://schemas.microsoft.com/office/drawing/2014/main" val="2486366036"/>
                    </a:ext>
                  </a:extLst>
                </a:gridCol>
                <a:gridCol w="2443348">
                  <a:extLst>
                    <a:ext uri="{9D8B030D-6E8A-4147-A177-3AD203B41FA5}">
                      <a16:colId xmlns:a16="http://schemas.microsoft.com/office/drawing/2014/main" val="1070456207"/>
                    </a:ext>
                  </a:extLst>
                </a:gridCol>
                <a:gridCol w="1080306">
                  <a:extLst>
                    <a:ext uri="{9D8B030D-6E8A-4147-A177-3AD203B41FA5}">
                      <a16:colId xmlns:a16="http://schemas.microsoft.com/office/drawing/2014/main" val="741900592"/>
                    </a:ext>
                  </a:extLst>
                </a:gridCol>
              </a:tblGrid>
              <a:tr h="387352">
                <a:tc>
                  <a:txBody>
                    <a:bodyPr/>
                    <a:lstStyle/>
                    <a:p>
                      <a:r>
                        <a:rPr lang="en-US" altLang="zh-CN" dirty="0"/>
                        <a:t>Serial Number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Products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Models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Picture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Parameter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Remarks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12106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Tripod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VCT-999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8822470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Connector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RAW021-00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800" dirty="0"/>
                        <a:t>Connect the camera to the tripod /connect the blackbody to the tripod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2971836"/>
                  </a:ext>
                </a:extLst>
              </a:tr>
              <a:tr h="907583">
                <a:tc>
                  <a:txBody>
                    <a:bodyPr/>
                    <a:lstStyle/>
                    <a:p>
                      <a:pPr algn="l"/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NVR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DHI-NVR5216-16P-I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TPC alarm event access and configuration</a:t>
                      </a:r>
                      <a:endParaRPr lang="zh-CN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TPC alarm real-time display, searching and playback</a:t>
                      </a:r>
                      <a:endParaRPr lang="zh-CN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4 channels mask detection</a:t>
                      </a:r>
                      <a:endParaRPr lang="zh-CN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 4 channels face recognition for identity check</a:t>
                      </a:r>
                      <a:endParaRPr lang="zh-CN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Optional,</a:t>
                      </a:r>
                      <a:r>
                        <a:rPr lang="en-US" altLang="zh-CN" sz="8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If the TPC requires POE power, you need to add POE switch separately</a:t>
                      </a:r>
                      <a:endParaRPr lang="zh-CN" altLang="en-US" sz="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48599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Software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DHI-</a:t>
                      </a: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DSSExpress</a:t>
                      </a: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-Base-License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dirty="0"/>
                        <a:t>Human body high temperature alarm access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dirty="0"/>
                        <a:t>Alarm event popup prompt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dirty="0"/>
                        <a:t>Base License includes 64 video channels (32 TPC)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792384"/>
                  </a:ext>
                </a:extLst>
              </a:tr>
              <a:tr h="32204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Server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Dell R230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zh-CN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rgbClr val="FF0000"/>
                          </a:solidFill>
                        </a:rPr>
                        <a:t>Optional</a:t>
                      </a:r>
                      <a:endParaRPr lang="zh-CN" altLang="en-US" sz="8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altLang="zh-CN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782" y="1816878"/>
            <a:ext cx="818662" cy="457402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9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3212" y="1174203"/>
            <a:ext cx="631876" cy="586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2252" y="2729837"/>
            <a:ext cx="954450" cy="2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8351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113586C-B15E-3549-86E5-862DFFA1C028}"/>
              </a:ext>
            </a:extLst>
          </p:cNvPr>
          <p:cNvSpPr/>
          <p:nvPr/>
        </p:nvSpPr>
        <p:spPr>
          <a:xfrm>
            <a:off x="177301" y="204283"/>
            <a:ext cx="70086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atin typeface="Arial"/>
                <a:cs typeface="Arial"/>
              </a:rPr>
              <a:t>Thermal Dual-lens</a:t>
            </a:r>
            <a:endParaRPr lang="en-US" sz="27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4B48DFD-E92B-0B43-95F6-1BC2740DB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76" y="2228328"/>
            <a:ext cx="345377" cy="2763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27AF512-306C-D743-89E7-6E0412F603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549" y="2229228"/>
            <a:ext cx="345377" cy="27630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B645DD4-EC80-2842-8D0A-91C0CAB630B2}"/>
              </a:ext>
            </a:extLst>
          </p:cNvPr>
          <p:cNvGrpSpPr/>
          <p:nvPr/>
        </p:nvGrpSpPr>
        <p:grpSpPr>
          <a:xfrm>
            <a:off x="7072194" y="2234842"/>
            <a:ext cx="419584" cy="431481"/>
            <a:chOff x="4061299" y="6677079"/>
            <a:chExt cx="462862" cy="47598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AA0EBC3-4A54-CB4C-860C-133780530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1299" y="6677079"/>
              <a:ext cx="381000" cy="3048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815FC5-5B6D-1B47-8C91-63B66E6E6CF0}"/>
                </a:ext>
              </a:extLst>
            </p:cNvPr>
            <p:cNvSpPr txBox="1"/>
            <p:nvPr/>
          </p:nvSpPr>
          <p:spPr>
            <a:xfrm>
              <a:off x="4132761" y="6847496"/>
              <a:ext cx="391400" cy="305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  <a:cs typeface="Arial" panose="020B0604020202020204" pitchFamily="34" charset="0"/>
                </a:rPr>
                <a:t>120dB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F12FE1F-CD9F-9F4D-BB80-882F474A32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146" y="2236003"/>
            <a:ext cx="345375" cy="27630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15C74630-8885-DC4B-BAAF-1A0B49EB2ACE}"/>
              </a:ext>
            </a:extLst>
          </p:cNvPr>
          <p:cNvGrpSpPr/>
          <p:nvPr/>
        </p:nvGrpSpPr>
        <p:grpSpPr>
          <a:xfrm>
            <a:off x="5902604" y="2234853"/>
            <a:ext cx="478300" cy="276301"/>
            <a:chOff x="4708604" y="7226765"/>
            <a:chExt cx="527634" cy="3048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0DFC953-0671-6640-BF89-D68763405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3563" y="7226765"/>
              <a:ext cx="381000" cy="30480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4F23E3C-C8D8-944F-AB2F-BDE2C6132447}"/>
                </a:ext>
              </a:extLst>
            </p:cNvPr>
            <p:cNvSpPr/>
            <p:nvPr/>
          </p:nvSpPr>
          <p:spPr>
            <a:xfrm>
              <a:off x="4825508" y="7313770"/>
              <a:ext cx="259086" cy="14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7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F9EABF-9F42-0B47-84AA-94A871CB514F}"/>
                </a:ext>
              </a:extLst>
            </p:cNvPr>
            <p:cNvSpPr txBox="1"/>
            <p:nvPr/>
          </p:nvSpPr>
          <p:spPr>
            <a:xfrm>
              <a:off x="4708604" y="7276227"/>
              <a:ext cx="527634" cy="235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88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H.265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83DC7D-16AA-5C45-A2F0-82ED504DFE54}"/>
              </a:ext>
            </a:extLst>
          </p:cNvPr>
          <p:cNvGrpSpPr/>
          <p:nvPr/>
        </p:nvGrpSpPr>
        <p:grpSpPr>
          <a:xfrm>
            <a:off x="7388242" y="2219554"/>
            <a:ext cx="478300" cy="323165"/>
            <a:chOff x="4697869" y="7209888"/>
            <a:chExt cx="527634" cy="35649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FC81938-893A-8D4E-8F1E-B9773A24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3563" y="7226765"/>
              <a:ext cx="381000" cy="304800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78F18E3-79AC-BD4B-9D87-1299605F0F17}"/>
                </a:ext>
              </a:extLst>
            </p:cNvPr>
            <p:cNvSpPr/>
            <p:nvPr/>
          </p:nvSpPr>
          <p:spPr>
            <a:xfrm>
              <a:off x="4825508" y="7313770"/>
              <a:ext cx="259086" cy="14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675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B92A363-5D8C-F24D-BC83-8CA664EECED6}"/>
                </a:ext>
              </a:extLst>
            </p:cNvPr>
            <p:cNvSpPr txBox="1"/>
            <p:nvPr/>
          </p:nvSpPr>
          <p:spPr>
            <a:xfrm>
              <a:off x="4697869" y="7209888"/>
              <a:ext cx="527634" cy="35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SD </a:t>
              </a:r>
            </a:p>
            <a:p>
              <a:r>
                <a:rPr lang="en-US" sz="75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Slot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65190E0C-90D3-F14C-8FF2-9B082441B4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508" y="198934"/>
            <a:ext cx="2058337" cy="2058337"/>
          </a:xfrm>
          <a:prstGeom prst="rect">
            <a:avLst/>
          </a:prstGeom>
        </p:spPr>
      </p:pic>
      <p:sp>
        <p:nvSpPr>
          <p:cNvPr id="82" name="文本框 14">
            <a:extLst>
              <a:ext uri="{FF2B5EF4-FFF2-40B4-BE49-F238E27FC236}">
                <a16:creationId xmlns:a16="http://schemas.microsoft.com/office/drawing/2014/main" id="{78BC5EF5-C911-6F42-8621-E6CD554CB5B9}"/>
              </a:ext>
            </a:extLst>
          </p:cNvPr>
          <p:cNvSpPr txBox="1"/>
          <p:nvPr/>
        </p:nvSpPr>
        <p:spPr>
          <a:xfrm>
            <a:off x="308606" y="1115514"/>
            <a:ext cx="4966936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300x400 </a:t>
            </a:r>
            <a:r>
              <a:rPr lang="en-US" altLang="zh-CN" b="1" dirty="0" err="1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VOx</a:t>
            </a: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uncooled thermal sensor technology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Athermalized</a:t>
            </a: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 Lens (thermal camera), Focus-free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Visible: 1/2.8” 2MP progressive scan Sony CMOS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Dual-lens: </a:t>
            </a:r>
            <a:b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	 • Thermal 13mm / Visible 8mm </a:t>
            </a:r>
          </a:p>
          <a:p>
            <a:pPr marL="257175" lvl="2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Support Motion Detection, Color Palettes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Support measure body temperature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High Accuracy: Max (±0.3°C, with black-body/ ±1℃</a:t>
            </a:r>
            <a:r>
              <a:rPr lang="zh-CN" altLang="en-US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without blackbody)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Built-in 2/2 alarm in/out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SD Card Slot up to 256GB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IP67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FEEE8-EC12-7642-B4FE-E1C9A7D0F8C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83" y="2583497"/>
            <a:ext cx="2109338" cy="2182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143237-9D28-4B4A-9AAB-AB10058F9AED}"/>
              </a:ext>
            </a:extLst>
          </p:cNvPr>
          <p:cNvSpPr txBox="1"/>
          <p:nvPr/>
        </p:nvSpPr>
        <p:spPr>
          <a:xfrm>
            <a:off x="4526384" y="3699217"/>
            <a:ext cx="15551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Lens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FE3230-6CDE-7344-ABB7-C877E98FD915}"/>
              </a:ext>
            </a:extLst>
          </p:cNvPr>
          <p:cNvSpPr txBox="1"/>
          <p:nvPr/>
        </p:nvSpPr>
        <p:spPr>
          <a:xfrm>
            <a:off x="7866541" y="3854172"/>
            <a:ext cx="1277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Lens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5FE201-8FC2-5D43-877F-9AD5CF4AD524}"/>
              </a:ext>
            </a:extLst>
          </p:cNvPr>
          <p:cNvCxnSpPr>
            <a:cxnSpLocks/>
          </p:cNvCxnSpPr>
          <p:nvPr/>
        </p:nvCxnSpPr>
        <p:spPr>
          <a:xfrm>
            <a:off x="5961489" y="3854172"/>
            <a:ext cx="60537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E9465E0-0855-EF4D-BDDC-4444C4D53539}"/>
              </a:ext>
            </a:extLst>
          </p:cNvPr>
          <p:cNvCxnSpPr>
            <a:cxnSpLocks/>
          </p:cNvCxnSpPr>
          <p:nvPr/>
        </p:nvCxnSpPr>
        <p:spPr>
          <a:xfrm flipH="1">
            <a:off x="7551013" y="3854172"/>
            <a:ext cx="62291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0F95BF-58D4-A54E-AD51-23E9A407BDD6}"/>
              </a:ext>
            </a:extLst>
          </p:cNvPr>
          <p:cNvSpPr txBox="1"/>
          <p:nvPr/>
        </p:nvSpPr>
        <p:spPr>
          <a:xfrm>
            <a:off x="4526384" y="4299292"/>
            <a:ext cx="15551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Light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508E9C2-8A02-6440-A8BB-FCA3E82F2FAB}"/>
              </a:ext>
            </a:extLst>
          </p:cNvPr>
          <p:cNvCxnSpPr>
            <a:cxnSpLocks/>
          </p:cNvCxnSpPr>
          <p:nvPr/>
        </p:nvCxnSpPr>
        <p:spPr>
          <a:xfrm>
            <a:off x="5961490" y="4454247"/>
            <a:ext cx="94589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5B7781-C869-D640-AE48-CE66EDF6A2F6}"/>
              </a:ext>
            </a:extLst>
          </p:cNvPr>
          <p:cNvSpPr txBox="1"/>
          <p:nvPr/>
        </p:nvSpPr>
        <p:spPr>
          <a:xfrm>
            <a:off x="7866542" y="4314944"/>
            <a:ext cx="12296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Light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3D44B8-3C3A-9A42-A88D-1552CF5D8B96}"/>
              </a:ext>
            </a:extLst>
          </p:cNvPr>
          <p:cNvCxnSpPr>
            <a:cxnSpLocks/>
          </p:cNvCxnSpPr>
          <p:nvPr/>
        </p:nvCxnSpPr>
        <p:spPr>
          <a:xfrm flipH="1" flipV="1">
            <a:off x="7315269" y="4443531"/>
            <a:ext cx="547200" cy="107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787C3C0-328E-914F-92A2-A1BD01D62B4C}"/>
              </a:ext>
            </a:extLst>
          </p:cNvPr>
          <p:cNvSpPr/>
          <p:nvPr/>
        </p:nvSpPr>
        <p:spPr>
          <a:xfrm>
            <a:off x="177300" y="710058"/>
            <a:ext cx="780223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Detects the heat from multiple places on the body.</a:t>
            </a: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0ECAEFF-CA1E-4042-B15B-379437EAB4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123" y="1640216"/>
            <a:ext cx="372376" cy="2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08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>
          <a:xfrm>
            <a:off x="292371" y="303504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Successful Cases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5" y="1056326"/>
            <a:ext cx="3296046" cy="214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093" y="1064874"/>
            <a:ext cx="1742973" cy="106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93" y="2160233"/>
            <a:ext cx="1742973" cy="104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ea08c759b3221020494b88195e8388f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7257" y="1066952"/>
            <a:ext cx="3680990" cy="21352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7966" y="3877421"/>
            <a:ext cx="7989578" cy="7155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Dahua’s</a:t>
            </a:r>
            <a:r>
              <a:rPr lang="en-US" dirty="0"/>
              <a:t> thermal temperature monitoring solution is helping </a:t>
            </a:r>
            <a:r>
              <a:rPr lang="en-US" dirty="0" err="1"/>
              <a:t>Fudan</a:t>
            </a:r>
            <a:r>
              <a:rPr lang="en-US" dirty="0"/>
              <a:t> University identify people with an elevated temperature. The solution offers  ±0.54°F accuracy, decreases screening time, monitors at long distances, and provides wide area coverage for multiple people.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7966" y="3544843"/>
            <a:ext cx="7989578" cy="3366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indent="324000">
              <a:lnSpc>
                <a:spcPct val="150000"/>
              </a:lnSpc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Fudan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University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6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>
          <a:xfrm>
            <a:off x="292370" y="303504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Successful Cases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7966" y="3877421"/>
            <a:ext cx="798957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 order to secure public health, </a:t>
            </a:r>
            <a:r>
              <a:rPr lang="en-US" dirty="0" err="1"/>
              <a:t>Dahua’s</a:t>
            </a:r>
            <a:r>
              <a:rPr lang="en-US" dirty="0"/>
              <a:t> thermal temperature monitoring solution is deployed at the entrance of</a:t>
            </a:r>
          </a:p>
          <a:p>
            <a:r>
              <a:rPr lang="en-US" dirty="0"/>
              <a:t>the Petro China Shanghai Building. The solution monitors for elevated temperature of personnel entering the building.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9A49408-F63A-44C5-8A67-3E448BC1A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901" y="2213711"/>
            <a:ext cx="1731529" cy="1298647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FF3E1B2-A638-4E4F-8D37-FCB64852E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750" y="837901"/>
            <a:ext cx="2004213" cy="2672284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B9A3E1D-A308-4E34-BA28-1F59BCBAB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88" y="854513"/>
            <a:ext cx="2004213" cy="2672283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575676-E2ED-4C8D-9025-2298327A6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862" y="862979"/>
            <a:ext cx="2284059" cy="1294300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A162558-E685-4C7F-A137-31E88F74B1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521" y="2215885"/>
            <a:ext cx="2284060" cy="1294300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3136F4-30DF-4913-95D9-97A3DA9190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522" y="854513"/>
            <a:ext cx="1742512" cy="1306883"/>
          </a:xfrm>
          <a:prstGeom prst="roundRect">
            <a:avLst>
              <a:gd name="adj" fmla="val 27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文本框 24"/>
          <p:cNvSpPr txBox="1"/>
          <p:nvPr/>
        </p:nvSpPr>
        <p:spPr>
          <a:xfrm>
            <a:off x="667966" y="3544843"/>
            <a:ext cx="7989578" cy="3366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indent="324000">
              <a:lnSpc>
                <a:spcPct val="150000"/>
              </a:lnSpc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PetroChina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West East Gas Pipeline Company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05772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标题 1"/>
          <p:cNvSpPr txBox="1">
            <a:spLocks/>
          </p:cNvSpPr>
          <p:nvPr/>
        </p:nvSpPr>
        <p:spPr>
          <a:xfrm>
            <a:off x="292370" y="303504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Successful Cases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" b="3133"/>
          <a:stretch/>
        </p:blipFill>
        <p:spPr>
          <a:xfrm>
            <a:off x="3302007" y="987665"/>
            <a:ext cx="2643353" cy="2418618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t="-156"/>
          <a:stretch/>
        </p:blipFill>
        <p:spPr>
          <a:xfrm>
            <a:off x="395122" y="987665"/>
            <a:ext cx="2832601" cy="2418618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1406" r="16296"/>
          <a:stretch/>
        </p:blipFill>
        <p:spPr>
          <a:xfrm>
            <a:off x="6019644" y="973742"/>
            <a:ext cx="2755223" cy="2418619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16" name="文本框 15"/>
          <p:cNvSpPr txBox="1"/>
          <p:nvPr/>
        </p:nvSpPr>
        <p:spPr>
          <a:xfrm>
            <a:off x="667966" y="3877421"/>
            <a:ext cx="7989578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Thermal temperature monitoring solution is deployed at headquarters, which screens for elevated</a:t>
            </a:r>
          </a:p>
          <a:p>
            <a:r>
              <a:rPr lang="en-US" dirty="0"/>
              <a:t>temperatures of employees entering the building.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7966" y="3544843"/>
            <a:ext cx="7989578" cy="33669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indent="324000">
              <a:lnSpc>
                <a:spcPct val="150000"/>
              </a:lnSpc>
            </a:pPr>
            <a:r>
              <a:rPr lang="en-US" altLang="zh-CN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Shineway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Group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88884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接连接符 48">
            <a:extLst>
              <a:ext uri="{FF2B5EF4-FFF2-40B4-BE49-F238E27FC236}">
                <a16:creationId xmlns:a16="http://schemas.microsoft.com/office/drawing/2014/main" id="{15CC0413-592C-4B49-A842-E9C02C0223D2}"/>
              </a:ext>
            </a:extLst>
          </p:cNvPr>
          <p:cNvCxnSpPr/>
          <p:nvPr/>
        </p:nvCxnSpPr>
        <p:spPr>
          <a:xfrm>
            <a:off x="2161673" y="1582495"/>
            <a:ext cx="6853981" cy="0"/>
          </a:xfrm>
          <a:prstGeom prst="line">
            <a:avLst/>
          </a:prstGeom>
          <a:ln>
            <a:noFill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矩形 11">
            <a:extLst>
              <a:ext uri="{FF2B5EF4-FFF2-40B4-BE49-F238E27FC236}">
                <a16:creationId xmlns:a16="http://schemas.microsoft.com/office/drawing/2014/main" id="{56FC4806-BB30-F947-8897-BDBBE95F76EF}"/>
              </a:ext>
            </a:extLst>
          </p:cNvPr>
          <p:cNvSpPr/>
          <p:nvPr/>
        </p:nvSpPr>
        <p:spPr>
          <a:xfrm>
            <a:off x="294253" y="2168650"/>
            <a:ext cx="8721401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These products are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not medical devices 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and are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not intended for use in the diagnosis, cure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mitigation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treatment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, or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prevention 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of any disease or other medical condition.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 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The Thermal Temperature Monitoring Solution is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not for use in identifying 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or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stopping the spread of the COVID-19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. Any association with using </a:t>
            </a:r>
            <a:r>
              <a:rPr lang="en-US" dirty="0" err="1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Dahua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devices within the medical industry or for medical purposes is not backed by any viable correlation or research.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 </a:t>
            </a:r>
          </a:p>
          <a:p>
            <a:pPr algn="l"/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This solution is ideal to identify individuals in a population that show higher than average temperature in relation to a sample population. </a:t>
            </a:r>
            <a:r>
              <a:rPr lang="en-US" dirty="0" err="1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Dahua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cameras are </a:t>
            </a:r>
            <a:r>
              <a:rPr lang="en-US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not capable of finding individuals experiencing COVID-19 symptoms</a:t>
            </a: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. There is no way to decipher an infected individual who has no fever and no way of telling if a “hot” individual has a fever or other conditions have contributed to the rise in heat “such as sunburn.”</a:t>
            </a:r>
          </a:p>
          <a:p>
            <a:pPr marL="171446" indent="-171446" defTabSz="685783">
              <a:buFont typeface="Wingdings" panose="05000000000000000000" pitchFamily="2" charset="2"/>
              <a:buChar char="Ø"/>
            </a:pPr>
            <a:endParaRPr lang="zh-CN" alt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1" name="直接连接符 13">
            <a:extLst>
              <a:ext uri="{FF2B5EF4-FFF2-40B4-BE49-F238E27FC236}">
                <a16:creationId xmlns:a16="http://schemas.microsoft.com/office/drawing/2014/main" id="{325FA29A-0A71-A04B-A20D-6B6A189AEA75}"/>
              </a:ext>
            </a:extLst>
          </p:cNvPr>
          <p:cNvCxnSpPr/>
          <p:nvPr/>
        </p:nvCxnSpPr>
        <p:spPr>
          <a:xfrm>
            <a:off x="969353" y="1262913"/>
            <a:ext cx="2159909" cy="0"/>
          </a:xfrm>
          <a:prstGeom prst="line">
            <a:avLst/>
          </a:prstGeom>
          <a:ln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14">
            <a:extLst>
              <a:ext uri="{FF2B5EF4-FFF2-40B4-BE49-F238E27FC236}">
                <a16:creationId xmlns:a16="http://schemas.microsoft.com/office/drawing/2014/main" id="{E3080384-3114-574B-86AA-C45804A75FFA}"/>
              </a:ext>
            </a:extLst>
          </p:cNvPr>
          <p:cNvCxnSpPr/>
          <p:nvPr/>
        </p:nvCxnSpPr>
        <p:spPr>
          <a:xfrm flipH="1" flipV="1">
            <a:off x="816560" y="931268"/>
            <a:ext cx="168443" cy="345151"/>
          </a:xfrm>
          <a:prstGeom prst="line">
            <a:avLst/>
          </a:prstGeom>
          <a:ln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3B7EB63-5738-6E4C-9DBD-9A6734BE7008}"/>
              </a:ext>
            </a:extLst>
          </p:cNvPr>
          <p:cNvSpPr/>
          <p:nvPr/>
        </p:nvSpPr>
        <p:spPr>
          <a:xfrm>
            <a:off x="177301" y="1731204"/>
            <a:ext cx="43251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atin typeface="Arial"/>
                <a:cs typeface="Arial"/>
              </a:rPr>
              <a:t>Notice:</a:t>
            </a:r>
            <a:endParaRPr lang="en-US" sz="27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58226-0FB7-5242-AB55-F889D8852A38}"/>
              </a:ext>
            </a:extLst>
          </p:cNvPr>
          <p:cNvSpPr/>
          <p:nvPr/>
        </p:nvSpPr>
        <p:spPr>
          <a:xfrm>
            <a:off x="177301" y="316249"/>
            <a:ext cx="432512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atin typeface="Arial"/>
                <a:cs typeface="Arial"/>
              </a:rPr>
              <a:t>FDA Approval:</a:t>
            </a:r>
            <a:endParaRPr lang="en-US" sz="2700" b="1" dirty="0"/>
          </a:p>
        </p:txBody>
      </p:sp>
      <p:sp>
        <p:nvSpPr>
          <p:cNvPr id="13" name="矩形 11">
            <a:extLst>
              <a:ext uri="{FF2B5EF4-FFF2-40B4-BE49-F238E27FC236}">
                <a16:creationId xmlns:a16="http://schemas.microsoft.com/office/drawing/2014/main" id="{74F8E07F-897B-AC46-9B47-7C4A51C9DE14}"/>
              </a:ext>
            </a:extLst>
          </p:cNvPr>
          <p:cNvSpPr/>
          <p:nvPr/>
        </p:nvSpPr>
        <p:spPr>
          <a:xfrm>
            <a:off x="294253" y="744407"/>
            <a:ext cx="7786260" cy="11310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The current solution is not FDA approved.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The camera does not detect COVID-19, and ultimately, only a doctor can determine whether someone's body temperature reflects if they are ill. </a:t>
            </a:r>
            <a:endParaRPr lang="en-US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algn="l"/>
            <a:endParaRPr lang="en-US" dirty="0"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10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335035" y="1991245"/>
            <a:ext cx="4196838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4050" b="1" dirty="0">
                <a:ln/>
                <a:solidFill>
                  <a:schemeClr val="bg1">
                    <a:lumMod val="75000"/>
                  </a:schemeClr>
                </a:solidFill>
              </a:rPr>
              <a:t>Thank You</a:t>
            </a:r>
            <a:endParaRPr lang="zh-CN" altLang="en-US" sz="4050" b="1" dirty="0">
              <a:ln/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9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3150394" cy="5143500"/>
          </a:xfrm>
          <a:prstGeom prst="rect">
            <a:avLst/>
          </a:prstGeom>
          <a:solidFill>
            <a:srgbClr val="E7E6E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8" name="矩形 17"/>
          <p:cNvSpPr/>
          <p:nvPr/>
        </p:nvSpPr>
        <p:spPr>
          <a:xfrm>
            <a:off x="-2" y="-2560"/>
            <a:ext cx="3150395" cy="5148263"/>
          </a:xfrm>
          <a:prstGeom prst="rect">
            <a:avLst/>
          </a:prstGeom>
          <a:solidFill>
            <a:schemeClr val="tx1">
              <a:lumMod val="95000"/>
              <a:lumOff val="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1" name="searching-for-an-apartment_69996">
            <a:extLst>
              <a:ext uri="{FF2B5EF4-FFF2-40B4-BE49-F238E27FC236}">
                <a16:creationId xmlns:a16="http://schemas.microsoft.com/office/drawing/2014/main" id="{2A300D37-2221-4182-9320-38810660389D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371392" y="2274690"/>
            <a:ext cx="289180" cy="289315"/>
          </a:xfrm>
          <a:custGeom>
            <a:avLst/>
            <a:gdLst>
              <a:gd name="T0" fmla="*/ 5754 w 6519"/>
              <a:gd name="T1" fmla="*/ 4984 h 6533"/>
              <a:gd name="T2" fmla="*/ 5242 w 6519"/>
              <a:gd name="T3" fmla="*/ 5181 h 6533"/>
              <a:gd name="T4" fmla="*/ 4254 w 6519"/>
              <a:gd name="T5" fmla="*/ 4140 h 6533"/>
              <a:gd name="T6" fmla="*/ 4584 w 6519"/>
              <a:gd name="T7" fmla="*/ 3260 h 6533"/>
              <a:gd name="T8" fmla="*/ 3259 w 6519"/>
              <a:gd name="T9" fmla="*/ 1935 h 6533"/>
              <a:gd name="T10" fmla="*/ 3052 w 6519"/>
              <a:gd name="T11" fmla="*/ 1951 h 6533"/>
              <a:gd name="T12" fmla="*/ 3295 w 6519"/>
              <a:gd name="T13" fmla="*/ 1035 h 6533"/>
              <a:gd name="T14" fmla="*/ 3771 w 6519"/>
              <a:gd name="T15" fmla="*/ 517 h 6533"/>
              <a:gd name="T16" fmla="*/ 3254 w 6519"/>
              <a:gd name="T17" fmla="*/ 0 h 6533"/>
              <a:gd name="T18" fmla="*/ 2746 w 6519"/>
              <a:gd name="T19" fmla="*/ 523 h 6533"/>
              <a:gd name="T20" fmla="*/ 3040 w 6519"/>
              <a:gd name="T21" fmla="*/ 988 h 6533"/>
              <a:gd name="T22" fmla="*/ 3040 w 6519"/>
              <a:gd name="T23" fmla="*/ 993 h 6533"/>
              <a:gd name="T24" fmla="*/ 2756 w 6519"/>
              <a:gd name="T25" fmla="*/ 2039 h 6533"/>
              <a:gd name="T26" fmla="*/ 2295 w 6519"/>
              <a:gd name="T27" fmla="*/ 2355 h 6533"/>
              <a:gd name="T28" fmla="*/ 1327 w 6519"/>
              <a:gd name="T29" fmla="*/ 1315 h 6533"/>
              <a:gd name="T30" fmla="*/ 1544 w 6519"/>
              <a:gd name="T31" fmla="*/ 776 h 6533"/>
              <a:gd name="T32" fmla="*/ 772 w 6519"/>
              <a:gd name="T33" fmla="*/ 4 h 6533"/>
              <a:gd name="T34" fmla="*/ 0 w 6519"/>
              <a:gd name="T35" fmla="*/ 776 h 6533"/>
              <a:gd name="T36" fmla="*/ 772 w 6519"/>
              <a:gd name="T37" fmla="*/ 1548 h 6533"/>
              <a:gd name="T38" fmla="*/ 1106 w 6519"/>
              <a:gd name="T39" fmla="*/ 1472 h 6533"/>
              <a:gd name="T40" fmla="*/ 2134 w 6519"/>
              <a:gd name="T41" fmla="*/ 2573 h 6533"/>
              <a:gd name="T42" fmla="*/ 1938 w 6519"/>
              <a:gd name="T43" fmla="*/ 3272 h 6533"/>
              <a:gd name="T44" fmla="*/ 2204 w 6519"/>
              <a:gd name="T45" fmla="*/ 4071 h 6533"/>
              <a:gd name="T46" fmla="*/ 1492 w 6519"/>
              <a:gd name="T47" fmla="*/ 4783 h 6533"/>
              <a:gd name="T48" fmla="*/ 954 w 6519"/>
              <a:gd name="T49" fmla="*/ 4617 h 6533"/>
              <a:gd name="T50" fmla="*/ 2 w 6519"/>
              <a:gd name="T51" fmla="*/ 5575 h 6533"/>
              <a:gd name="T52" fmla="*/ 954 w 6519"/>
              <a:gd name="T53" fmla="*/ 6527 h 6533"/>
              <a:gd name="T54" fmla="*/ 1906 w 6519"/>
              <a:gd name="T55" fmla="*/ 5575 h 6533"/>
              <a:gd name="T56" fmla="*/ 1683 w 6519"/>
              <a:gd name="T57" fmla="*/ 4964 h 6533"/>
              <a:gd name="T58" fmla="*/ 2382 w 6519"/>
              <a:gd name="T59" fmla="*/ 4265 h 6533"/>
              <a:gd name="T60" fmla="*/ 3256 w 6519"/>
              <a:gd name="T61" fmla="*/ 4596 h 6533"/>
              <a:gd name="T62" fmla="*/ 4052 w 6519"/>
              <a:gd name="T63" fmla="*/ 4328 h 6533"/>
              <a:gd name="T64" fmla="*/ 5068 w 6519"/>
              <a:gd name="T65" fmla="*/ 5393 h 6533"/>
              <a:gd name="T66" fmla="*/ 4975 w 6519"/>
              <a:gd name="T67" fmla="*/ 5761 h 6533"/>
              <a:gd name="T68" fmla="*/ 5747 w 6519"/>
              <a:gd name="T69" fmla="*/ 6533 h 6533"/>
              <a:gd name="T70" fmla="*/ 6519 w 6519"/>
              <a:gd name="T71" fmla="*/ 5761 h 6533"/>
              <a:gd name="T72" fmla="*/ 5754 w 6519"/>
              <a:gd name="T73" fmla="*/ 4984 h 6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519" h="6533">
                <a:moveTo>
                  <a:pt x="5754" y="4984"/>
                </a:moveTo>
                <a:cubicBezTo>
                  <a:pt x="5556" y="4984"/>
                  <a:pt x="5376" y="5056"/>
                  <a:pt x="5242" y="5181"/>
                </a:cubicBezTo>
                <a:lnTo>
                  <a:pt x="4254" y="4140"/>
                </a:lnTo>
                <a:cubicBezTo>
                  <a:pt x="4460" y="3907"/>
                  <a:pt x="4584" y="3601"/>
                  <a:pt x="4584" y="3260"/>
                </a:cubicBezTo>
                <a:cubicBezTo>
                  <a:pt x="4584" y="2531"/>
                  <a:pt x="3988" y="1935"/>
                  <a:pt x="3259" y="1935"/>
                </a:cubicBezTo>
                <a:cubicBezTo>
                  <a:pt x="3192" y="1935"/>
                  <a:pt x="3119" y="1940"/>
                  <a:pt x="3052" y="1951"/>
                </a:cubicBezTo>
                <a:cubicBezTo>
                  <a:pt x="3052" y="1951"/>
                  <a:pt x="3295" y="1040"/>
                  <a:pt x="3295" y="1035"/>
                </a:cubicBezTo>
                <a:cubicBezTo>
                  <a:pt x="3564" y="1013"/>
                  <a:pt x="3771" y="792"/>
                  <a:pt x="3771" y="517"/>
                </a:cubicBezTo>
                <a:cubicBezTo>
                  <a:pt x="3771" y="232"/>
                  <a:pt x="3538" y="0"/>
                  <a:pt x="3254" y="0"/>
                </a:cubicBezTo>
                <a:cubicBezTo>
                  <a:pt x="2970" y="0"/>
                  <a:pt x="2746" y="239"/>
                  <a:pt x="2746" y="523"/>
                </a:cubicBezTo>
                <a:cubicBezTo>
                  <a:pt x="2746" y="729"/>
                  <a:pt x="2870" y="905"/>
                  <a:pt x="3040" y="988"/>
                </a:cubicBezTo>
                <a:lnTo>
                  <a:pt x="3040" y="993"/>
                </a:lnTo>
                <a:lnTo>
                  <a:pt x="2756" y="2039"/>
                </a:lnTo>
                <a:cubicBezTo>
                  <a:pt x="2580" y="2112"/>
                  <a:pt x="2423" y="2221"/>
                  <a:pt x="2295" y="2355"/>
                </a:cubicBezTo>
                <a:lnTo>
                  <a:pt x="1327" y="1315"/>
                </a:lnTo>
                <a:cubicBezTo>
                  <a:pt x="1462" y="1175"/>
                  <a:pt x="1544" y="988"/>
                  <a:pt x="1544" y="776"/>
                </a:cubicBezTo>
                <a:cubicBezTo>
                  <a:pt x="1544" y="352"/>
                  <a:pt x="1198" y="4"/>
                  <a:pt x="772" y="4"/>
                </a:cubicBezTo>
                <a:cubicBezTo>
                  <a:pt x="347" y="4"/>
                  <a:pt x="0" y="351"/>
                  <a:pt x="0" y="776"/>
                </a:cubicBezTo>
                <a:cubicBezTo>
                  <a:pt x="0" y="1200"/>
                  <a:pt x="347" y="1548"/>
                  <a:pt x="772" y="1548"/>
                </a:cubicBezTo>
                <a:cubicBezTo>
                  <a:pt x="890" y="1548"/>
                  <a:pt x="1008" y="1517"/>
                  <a:pt x="1106" y="1472"/>
                </a:cubicBezTo>
                <a:lnTo>
                  <a:pt x="2134" y="2573"/>
                </a:lnTo>
                <a:cubicBezTo>
                  <a:pt x="2010" y="2775"/>
                  <a:pt x="1938" y="3013"/>
                  <a:pt x="1938" y="3272"/>
                </a:cubicBezTo>
                <a:cubicBezTo>
                  <a:pt x="1938" y="3571"/>
                  <a:pt x="2040" y="3849"/>
                  <a:pt x="2204" y="4071"/>
                </a:cubicBezTo>
                <a:cubicBezTo>
                  <a:pt x="2204" y="4071"/>
                  <a:pt x="1498" y="4783"/>
                  <a:pt x="1492" y="4783"/>
                </a:cubicBezTo>
                <a:cubicBezTo>
                  <a:pt x="1338" y="4679"/>
                  <a:pt x="1156" y="4617"/>
                  <a:pt x="954" y="4617"/>
                </a:cubicBezTo>
                <a:cubicBezTo>
                  <a:pt x="426" y="4623"/>
                  <a:pt x="2" y="5047"/>
                  <a:pt x="2" y="5575"/>
                </a:cubicBezTo>
                <a:cubicBezTo>
                  <a:pt x="2" y="6103"/>
                  <a:pt x="426" y="6527"/>
                  <a:pt x="954" y="6527"/>
                </a:cubicBezTo>
                <a:cubicBezTo>
                  <a:pt x="1482" y="6527"/>
                  <a:pt x="1906" y="6103"/>
                  <a:pt x="1906" y="5575"/>
                </a:cubicBezTo>
                <a:cubicBezTo>
                  <a:pt x="1906" y="5341"/>
                  <a:pt x="1823" y="5129"/>
                  <a:pt x="1683" y="4964"/>
                </a:cubicBezTo>
                <a:lnTo>
                  <a:pt x="2382" y="4265"/>
                </a:lnTo>
                <a:cubicBezTo>
                  <a:pt x="2615" y="4472"/>
                  <a:pt x="2920" y="4596"/>
                  <a:pt x="3256" y="4596"/>
                </a:cubicBezTo>
                <a:cubicBezTo>
                  <a:pt x="3556" y="4596"/>
                  <a:pt x="3831" y="4497"/>
                  <a:pt x="4052" y="4328"/>
                </a:cubicBezTo>
                <a:cubicBezTo>
                  <a:pt x="4052" y="4328"/>
                  <a:pt x="5063" y="5389"/>
                  <a:pt x="5068" y="5393"/>
                </a:cubicBezTo>
                <a:cubicBezTo>
                  <a:pt x="5006" y="5503"/>
                  <a:pt x="4975" y="5627"/>
                  <a:pt x="4975" y="5761"/>
                </a:cubicBezTo>
                <a:cubicBezTo>
                  <a:pt x="4975" y="6185"/>
                  <a:pt x="5322" y="6533"/>
                  <a:pt x="5747" y="6533"/>
                </a:cubicBezTo>
                <a:cubicBezTo>
                  <a:pt x="6172" y="6533"/>
                  <a:pt x="6519" y="6187"/>
                  <a:pt x="6519" y="5761"/>
                </a:cubicBezTo>
                <a:cubicBezTo>
                  <a:pt x="6519" y="5336"/>
                  <a:pt x="6178" y="4984"/>
                  <a:pt x="5754" y="4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557052"/>
            <a:endParaRPr lang="zh-CN" altLang="en-US" sz="823">
              <a:solidFill>
                <a:schemeClr val="bg1"/>
              </a:solidFill>
            </a:endParaRPr>
          </a:p>
        </p:txBody>
      </p:sp>
      <p:sp>
        <p:nvSpPr>
          <p:cNvPr id="23" name="sitemap_341050">
            <a:extLst>
              <a:ext uri="{FF2B5EF4-FFF2-40B4-BE49-F238E27FC236}">
                <a16:creationId xmlns:a16="http://schemas.microsoft.com/office/drawing/2014/main" id="{FF4AFA3A-DA42-4436-A38E-8A9E7F693D9D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383048" y="3344106"/>
            <a:ext cx="266399" cy="294203"/>
          </a:xfrm>
          <a:custGeom>
            <a:avLst/>
            <a:gdLst>
              <a:gd name="T0" fmla="*/ 2284 w 2388"/>
              <a:gd name="T1" fmla="*/ 245 h 2641"/>
              <a:gd name="T2" fmla="*/ 2230 w 2388"/>
              <a:gd name="T3" fmla="*/ 190 h 2641"/>
              <a:gd name="T4" fmla="*/ 1206 w 2388"/>
              <a:gd name="T5" fmla="*/ 1 h 2641"/>
              <a:gd name="T6" fmla="*/ 1182 w 2388"/>
              <a:gd name="T7" fmla="*/ 1 h 2641"/>
              <a:gd name="T8" fmla="*/ 159 w 2388"/>
              <a:gd name="T9" fmla="*/ 190 h 2641"/>
              <a:gd name="T10" fmla="*/ 105 w 2388"/>
              <a:gd name="T11" fmla="*/ 245 h 2641"/>
              <a:gd name="T12" fmla="*/ 202 w 2388"/>
              <a:gd name="T13" fmla="*/ 1554 h 2641"/>
              <a:gd name="T14" fmla="*/ 1159 w 2388"/>
              <a:gd name="T15" fmla="*/ 2630 h 2641"/>
              <a:gd name="T16" fmla="*/ 1194 w 2388"/>
              <a:gd name="T17" fmla="*/ 2641 h 2641"/>
              <a:gd name="T18" fmla="*/ 1230 w 2388"/>
              <a:gd name="T19" fmla="*/ 2630 h 2641"/>
              <a:gd name="T20" fmla="*/ 2187 w 2388"/>
              <a:gd name="T21" fmla="*/ 1554 h 2641"/>
              <a:gd name="T22" fmla="*/ 2284 w 2388"/>
              <a:gd name="T23" fmla="*/ 245 h 2641"/>
              <a:gd name="T24" fmla="*/ 1194 w 2388"/>
              <a:gd name="T25" fmla="*/ 1299 h 2641"/>
              <a:gd name="T26" fmla="*/ 344 w 2388"/>
              <a:gd name="T27" fmla="*/ 1299 h 2641"/>
              <a:gd name="T28" fmla="*/ 313 w 2388"/>
              <a:gd name="T29" fmla="*/ 400 h 2641"/>
              <a:gd name="T30" fmla="*/ 1194 w 2388"/>
              <a:gd name="T31" fmla="*/ 241 h 2641"/>
              <a:gd name="T32" fmla="*/ 1194 w 2388"/>
              <a:gd name="T33" fmla="*/ 1299 h 2641"/>
              <a:gd name="T34" fmla="*/ 1994 w 2388"/>
              <a:gd name="T35" fmla="*/ 1478 h 2641"/>
              <a:gd name="T36" fmla="*/ 1194 w 2388"/>
              <a:gd name="T37" fmla="*/ 2357 h 2641"/>
              <a:gd name="T38" fmla="*/ 1194 w 2388"/>
              <a:gd name="T39" fmla="*/ 1299 h 2641"/>
              <a:gd name="T40" fmla="*/ 2045 w 2388"/>
              <a:gd name="T41" fmla="*/ 1299 h 2641"/>
              <a:gd name="T42" fmla="*/ 1994 w 2388"/>
              <a:gd name="T43" fmla="*/ 1478 h 2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88" h="2641">
                <a:moveTo>
                  <a:pt x="2284" y="245"/>
                </a:moveTo>
                <a:cubicBezTo>
                  <a:pt x="2279" y="217"/>
                  <a:pt x="2258" y="195"/>
                  <a:pt x="2230" y="190"/>
                </a:cubicBezTo>
                <a:lnTo>
                  <a:pt x="1206" y="1"/>
                </a:lnTo>
                <a:cubicBezTo>
                  <a:pt x="1198" y="0"/>
                  <a:pt x="1190" y="0"/>
                  <a:pt x="1182" y="1"/>
                </a:cubicBezTo>
                <a:lnTo>
                  <a:pt x="159" y="190"/>
                </a:lnTo>
                <a:cubicBezTo>
                  <a:pt x="131" y="195"/>
                  <a:pt x="109" y="217"/>
                  <a:pt x="105" y="245"/>
                </a:cubicBezTo>
                <a:cubicBezTo>
                  <a:pt x="100" y="274"/>
                  <a:pt x="0" y="960"/>
                  <a:pt x="202" y="1554"/>
                </a:cubicBezTo>
                <a:cubicBezTo>
                  <a:pt x="405" y="2155"/>
                  <a:pt x="1128" y="2611"/>
                  <a:pt x="1159" y="2630"/>
                </a:cubicBezTo>
                <a:cubicBezTo>
                  <a:pt x="1170" y="2637"/>
                  <a:pt x="1182" y="2641"/>
                  <a:pt x="1194" y="2641"/>
                </a:cubicBezTo>
                <a:cubicBezTo>
                  <a:pt x="1206" y="2641"/>
                  <a:pt x="1219" y="2637"/>
                  <a:pt x="1230" y="2630"/>
                </a:cubicBezTo>
                <a:cubicBezTo>
                  <a:pt x="1260" y="2611"/>
                  <a:pt x="1983" y="2155"/>
                  <a:pt x="2187" y="1554"/>
                </a:cubicBezTo>
                <a:cubicBezTo>
                  <a:pt x="2388" y="960"/>
                  <a:pt x="2288" y="274"/>
                  <a:pt x="2284" y="245"/>
                </a:cubicBezTo>
                <a:close/>
                <a:moveTo>
                  <a:pt x="1194" y="1299"/>
                </a:moveTo>
                <a:lnTo>
                  <a:pt x="344" y="1299"/>
                </a:lnTo>
                <a:cubicBezTo>
                  <a:pt x="243" y="854"/>
                  <a:pt x="313" y="400"/>
                  <a:pt x="313" y="400"/>
                </a:cubicBezTo>
                <a:lnTo>
                  <a:pt x="1194" y="241"/>
                </a:lnTo>
                <a:lnTo>
                  <a:pt x="1194" y="1299"/>
                </a:lnTo>
                <a:close/>
                <a:moveTo>
                  <a:pt x="1994" y="1478"/>
                </a:moveTo>
                <a:cubicBezTo>
                  <a:pt x="1824" y="1972"/>
                  <a:pt x="1194" y="2357"/>
                  <a:pt x="1194" y="2357"/>
                </a:cubicBezTo>
                <a:lnTo>
                  <a:pt x="1194" y="1299"/>
                </a:lnTo>
                <a:lnTo>
                  <a:pt x="2045" y="1299"/>
                </a:lnTo>
                <a:cubicBezTo>
                  <a:pt x="2031" y="1359"/>
                  <a:pt x="2015" y="1420"/>
                  <a:pt x="1994" y="1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8526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7052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5579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4105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92631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157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9684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2821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823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774702" y="2260407"/>
            <a:ext cx="2375692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solidFill>
                  <a:schemeClr val="bg1"/>
                </a:solidFill>
                <a:latin typeface="Arial"/>
                <a:ea typeface="微软雅黑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en-US" altLang="zh-CN" dirty="0"/>
              <a:t>Background &amp; Challenge</a:t>
            </a:r>
            <a:endParaRPr lang="en-US" altLang="zh-CN" dirty="0"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 flipH="1">
            <a:off x="774703" y="3335203"/>
            <a:ext cx="166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latin typeface="Arial"/>
                <a:ea typeface="微软雅黑"/>
                <a:sym typeface="+mn-lt"/>
              </a:rPr>
              <a:t>Solution Values</a:t>
            </a:r>
          </a:p>
        </p:txBody>
      </p:sp>
      <p:sp>
        <p:nvSpPr>
          <p:cNvPr id="30" name="list_102373"/>
          <p:cNvSpPr>
            <a:spLocks noChangeAspect="1"/>
          </p:cNvSpPr>
          <p:nvPr/>
        </p:nvSpPr>
        <p:spPr bwMode="auto">
          <a:xfrm flipH="1">
            <a:off x="386200" y="3854606"/>
            <a:ext cx="220121" cy="280485"/>
          </a:xfrm>
          <a:custGeom>
            <a:avLst/>
            <a:gdLst>
              <a:gd name="connsiteX0" fmla="*/ 175968 w 415912"/>
              <a:gd name="connsiteY0" fmla="*/ 480974 h 607851"/>
              <a:gd name="connsiteX1" fmla="*/ 336337 w 415912"/>
              <a:gd name="connsiteY1" fmla="*/ 480974 h 607851"/>
              <a:gd name="connsiteX2" fmla="*/ 351698 w 415912"/>
              <a:gd name="connsiteY2" fmla="*/ 496322 h 607851"/>
              <a:gd name="connsiteX3" fmla="*/ 336337 w 415912"/>
              <a:gd name="connsiteY3" fmla="*/ 511670 h 607851"/>
              <a:gd name="connsiteX4" fmla="*/ 175968 w 415912"/>
              <a:gd name="connsiteY4" fmla="*/ 511670 h 607851"/>
              <a:gd name="connsiteX5" fmla="*/ 160607 w 415912"/>
              <a:gd name="connsiteY5" fmla="*/ 496322 h 607851"/>
              <a:gd name="connsiteX6" fmla="*/ 175968 w 415912"/>
              <a:gd name="connsiteY6" fmla="*/ 480974 h 607851"/>
              <a:gd name="connsiteX7" fmla="*/ 79587 w 415912"/>
              <a:gd name="connsiteY7" fmla="*/ 448938 h 607851"/>
              <a:gd name="connsiteX8" fmla="*/ 94959 w 415912"/>
              <a:gd name="connsiteY8" fmla="*/ 464276 h 607851"/>
              <a:gd name="connsiteX9" fmla="*/ 94959 w 415912"/>
              <a:gd name="connsiteY9" fmla="*/ 480995 h 607851"/>
              <a:gd name="connsiteX10" fmla="*/ 111715 w 415912"/>
              <a:gd name="connsiteY10" fmla="*/ 480995 h 607851"/>
              <a:gd name="connsiteX11" fmla="*/ 127088 w 415912"/>
              <a:gd name="connsiteY11" fmla="*/ 496333 h 607851"/>
              <a:gd name="connsiteX12" fmla="*/ 111715 w 415912"/>
              <a:gd name="connsiteY12" fmla="*/ 511671 h 607851"/>
              <a:gd name="connsiteX13" fmla="*/ 79587 w 415912"/>
              <a:gd name="connsiteY13" fmla="*/ 511671 h 607851"/>
              <a:gd name="connsiteX14" fmla="*/ 64214 w 415912"/>
              <a:gd name="connsiteY14" fmla="*/ 496333 h 607851"/>
              <a:gd name="connsiteX15" fmla="*/ 64214 w 415912"/>
              <a:gd name="connsiteY15" fmla="*/ 464276 h 607851"/>
              <a:gd name="connsiteX16" fmla="*/ 79587 w 415912"/>
              <a:gd name="connsiteY16" fmla="*/ 448938 h 607851"/>
              <a:gd name="connsiteX17" fmla="*/ 175968 w 415912"/>
              <a:gd name="connsiteY17" fmla="*/ 384794 h 607851"/>
              <a:gd name="connsiteX18" fmla="*/ 336337 w 415912"/>
              <a:gd name="connsiteY18" fmla="*/ 384794 h 607851"/>
              <a:gd name="connsiteX19" fmla="*/ 351698 w 415912"/>
              <a:gd name="connsiteY19" fmla="*/ 400142 h 607851"/>
              <a:gd name="connsiteX20" fmla="*/ 336337 w 415912"/>
              <a:gd name="connsiteY20" fmla="*/ 415490 h 607851"/>
              <a:gd name="connsiteX21" fmla="*/ 175968 w 415912"/>
              <a:gd name="connsiteY21" fmla="*/ 415490 h 607851"/>
              <a:gd name="connsiteX22" fmla="*/ 160607 w 415912"/>
              <a:gd name="connsiteY22" fmla="*/ 400142 h 607851"/>
              <a:gd name="connsiteX23" fmla="*/ 175968 w 415912"/>
              <a:gd name="connsiteY23" fmla="*/ 384794 h 607851"/>
              <a:gd name="connsiteX24" fmla="*/ 79587 w 415912"/>
              <a:gd name="connsiteY24" fmla="*/ 352686 h 607851"/>
              <a:gd name="connsiteX25" fmla="*/ 94959 w 415912"/>
              <a:gd name="connsiteY25" fmla="*/ 368041 h 607851"/>
              <a:gd name="connsiteX26" fmla="*/ 94959 w 415912"/>
              <a:gd name="connsiteY26" fmla="*/ 384778 h 607851"/>
              <a:gd name="connsiteX27" fmla="*/ 111715 w 415912"/>
              <a:gd name="connsiteY27" fmla="*/ 384778 h 607851"/>
              <a:gd name="connsiteX28" fmla="*/ 127088 w 415912"/>
              <a:gd name="connsiteY28" fmla="*/ 400134 h 607851"/>
              <a:gd name="connsiteX29" fmla="*/ 111715 w 415912"/>
              <a:gd name="connsiteY29" fmla="*/ 415489 h 607851"/>
              <a:gd name="connsiteX30" fmla="*/ 79587 w 415912"/>
              <a:gd name="connsiteY30" fmla="*/ 415489 h 607851"/>
              <a:gd name="connsiteX31" fmla="*/ 64214 w 415912"/>
              <a:gd name="connsiteY31" fmla="*/ 400134 h 607851"/>
              <a:gd name="connsiteX32" fmla="*/ 64214 w 415912"/>
              <a:gd name="connsiteY32" fmla="*/ 368041 h 607851"/>
              <a:gd name="connsiteX33" fmla="*/ 79587 w 415912"/>
              <a:gd name="connsiteY33" fmla="*/ 352686 h 607851"/>
              <a:gd name="connsiteX34" fmla="*/ 175968 w 415912"/>
              <a:gd name="connsiteY34" fmla="*/ 288613 h 607851"/>
              <a:gd name="connsiteX35" fmla="*/ 336337 w 415912"/>
              <a:gd name="connsiteY35" fmla="*/ 288613 h 607851"/>
              <a:gd name="connsiteX36" fmla="*/ 351698 w 415912"/>
              <a:gd name="connsiteY36" fmla="*/ 303925 h 607851"/>
              <a:gd name="connsiteX37" fmla="*/ 336337 w 415912"/>
              <a:gd name="connsiteY37" fmla="*/ 319238 h 607851"/>
              <a:gd name="connsiteX38" fmla="*/ 175968 w 415912"/>
              <a:gd name="connsiteY38" fmla="*/ 319238 h 607851"/>
              <a:gd name="connsiteX39" fmla="*/ 160607 w 415912"/>
              <a:gd name="connsiteY39" fmla="*/ 303925 h 607851"/>
              <a:gd name="connsiteX40" fmla="*/ 175968 w 415912"/>
              <a:gd name="connsiteY40" fmla="*/ 288613 h 607851"/>
              <a:gd name="connsiteX41" fmla="*/ 79587 w 415912"/>
              <a:gd name="connsiteY41" fmla="*/ 256506 h 607851"/>
              <a:gd name="connsiteX42" fmla="*/ 94959 w 415912"/>
              <a:gd name="connsiteY42" fmla="*/ 271844 h 607851"/>
              <a:gd name="connsiteX43" fmla="*/ 94959 w 415912"/>
              <a:gd name="connsiteY43" fmla="*/ 288563 h 607851"/>
              <a:gd name="connsiteX44" fmla="*/ 111715 w 415912"/>
              <a:gd name="connsiteY44" fmla="*/ 288563 h 607851"/>
              <a:gd name="connsiteX45" fmla="*/ 127088 w 415912"/>
              <a:gd name="connsiteY45" fmla="*/ 303901 h 607851"/>
              <a:gd name="connsiteX46" fmla="*/ 111715 w 415912"/>
              <a:gd name="connsiteY46" fmla="*/ 319239 h 607851"/>
              <a:gd name="connsiteX47" fmla="*/ 79587 w 415912"/>
              <a:gd name="connsiteY47" fmla="*/ 319239 h 607851"/>
              <a:gd name="connsiteX48" fmla="*/ 64214 w 415912"/>
              <a:gd name="connsiteY48" fmla="*/ 303901 h 607851"/>
              <a:gd name="connsiteX49" fmla="*/ 64214 w 415912"/>
              <a:gd name="connsiteY49" fmla="*/ 271844 h 607851"/>
              <a:gd name="connsiteX50" fmla="*/ 79587 w 415912"/>
              <a:gd name="connsiteY50" fmla="*/ 256506 h 607851"/>
              <a:gd name="connsiteX51" fmla="*/ 175968 w 415912"/>
              <a:gd name="connsiteY51" fmla="*/ 192361 h 607851"/>
              <a:gd name="connsiteX52" fmla="*/ 336337 w 415912"/>
              <a:gd name="connsiteY52" fmla="*/ 192361 h 607851"/>
              <a:gd name="connsiteX53" fmla="*/ 351698 w 415912"/>
              <a:gd name="connsiteY53" fmla="*/ 207709 h 607851"/>
              <a:gd name="connsiteX54" fmla="*/ 336337 w 415912"/>
              <a:gd name="connsiteY54" fmla="*/ 223057 h 607851"/>
              <a:gd name="connsiteX55" fmla="*/ 175968 w 415912"/>
              <a:gd name="connsiteY55" fmla="*/ 223057 h 607851"/>
              <a:gd name="connsiteX56" fmla="*/ 160607 w 415912"/>
              <a:gd name="connsiteY56" fmla="*/ 207709 h 607851"/>
              <a:gd name="connsiteX57" fmla="*/ 175968 w 415912"/>
              <a:gd name="connsiteY57" fmla="*/ 192361 h 607851"/>
              <a:gd name="connsiteX58" fmla="*/ 79587 w 415912"/>
              <a:gd name="connsiteY58" fmla="*/ 160325 h 607851"/>
              <a:gd name="connsiteX59" fmla="*/ 94959 w 415912"/>
              <a:gd name="connsiteY59" fmla="*/ 175663 h 607851"/>
              <a:gd name="connsiteX60" fmla="*/ 94959 w 415912"/>
              <a:gd name="connsiteY60" fmla="*/ 192382 h 607851"/>
              <a:gd name="connsiteX61" fmla="*/ 111715 w 415912"/>
              <a:gd name="connsiteY61" fmla="*/ 192382 h 607851"/>
              <a:gd name="connsiteX62" fmla="*/ 127088 w 415912"/>
              <a:gd name="connsiteY62" fmla="*/ 207720 h 607851"/>
              <a:gd name="connsiteX63" fmla="*/ 111715 w 415912"/>
              <a:gd name="connsiteY63" fmla="*/ 223058 h 607851"/>
              <a:gd name="connsiteX64" fmla="*/ 79587 w 415912"/>
              <a:gd name="connsiteY64" fmla="*/ 223058 h 607851"/>
              <a:gd name="connsiteX65" fmla="*/ 64214 w 415912"/>
              <a:gd name="connsiteY65" fmla="*/ 207720 h 607851"/>
              <a:gd name="connsiteX66" fmla="*/ 64214 w 415912"/>
              <a:gd name="connsiteY66" fmla="*/ 175663 h 607851"/>
              <a:gd name="connsiteX67" fmla="*/ 79587 w 415912"/>
              <a:gd name="connsiteY67" fmla="*/ 160325 h 607851"/>
              <a:gd name="connsiteX68" fmla="*/ 304674 w 415912"/>
              <a:gd name="connsiteY68" fmla="*/ 52316 h 607851"/>
              <a:gd name="connsiteX69" fmla="*/ 304674 w 415912"/>
              <a:gd name="connsiteY69" fmla="*/ 111076 h 607851"/>
              <a:gd name="connsiteX70" fmla="*/ 363520 w 415912"/>
              <a:gd name="connsiteY70" fmla="*/ 111076 h 607851"/>
              <a:gd name="connsiteX71" fmla="*/ 30729 w 415912"/>
              <a:gd name="connsiteY71" fmla="*/ 30684 h 607851"/>
              <a:gd name="connsiteX72" fmla="*/ 30729 w 415912"/>
              <a:gd name="connsiteY72" fmla="*/ 577167 h 607851"/>
              <a:gd name="connsiteX73" fmla="*/ 385183 w 415912"/>
              <a:gd name="connsiteY73" fmla="*/ 577167 h 607851"/>
              <a:gd name="connsiteX74" fmla="*/ 385183 w 415912"/>
              <a:gd name="connsiteY74" fmla="*/ 141760 h 607851"/>
              <a:gd name="connsiteX75" fmla="*/ 289310 w 415912"/>
              <a:gd name="connsiteY75" fmla="*/ 141760 h 607851"/>
              <a:gd name="connsiteX76" fmla="*/ 273946 w 415912"/>
              <a:gd name="connsiteY76" fmla="*/ 126418 h 607851"/>
              <a:gd name="connsiteX77" fmla="*/ 273946 w 415912"/>
              <a:gd name="connsiteY77" fmla="*/ 30684 h 607851"/>
              <a:gd name="connsiteX78" fmla="*/ 15364 w 415912"/>
              <a:gd name="connsiteY78" fmla="*/ 0 h 607851"/>
              <a:gd name="connsiteX79" fmla="*/ 289310 w 415912"/>
              <a:gd name="connsiteY79" fmla="*/ 0 h 607851"/>
              <a:gd name="connsiteX80" fmla="*/ 300219 w 415912"/>
              <a:gd name="connsiteY80" fmla="*/ 4449 h 607851"/>
              <a:gd name="connsiteX81" fmla="*/ 411456 w 415912"/>
              <a:gd name="connsiteY81" fmla="*/ 115525 h 607851"/>
              <a:gd name="connsiteX82" fmla="*/ 415912 w 415912"/>
              <a:gd name="connsiteY82" fmla="*/ 126418 h 607851"/>
              <a:gd name="connsiteX83" fmla="*/ 415912 w 415912"/>
              <a:gd name="connsiteY83" fmla="*/ 592509 h 607851"/>
              <a:gd name="connsiteX84" fmla="*/ 400548 w 415912"/>
              <a:gd name="connsiteY84" fmla="*/ 607851 h 607851"/>
              <a:gd name="connsiteX85" fmla="*/ 15364 w 415912"/>
              <a:gd name="connsiteY85" fmla="*/ 607851 h 607851"/>
              <a:gd name="connsiteX86" fmla="*/ 0 w 415912"/>
              <a:gd name="connsiteY86" fmla="*/ 592509 h 607851"/>
              <a:gd name="connsiteX87" fmla="*/ 0 w 415912"/>
              <a:gd name="connsiteY87" fmla="*/ 15342 h 607851"/>
              <a:gd name="connsiteX88" fmla="*/ 15364 w 415912"/>
              <a:gd name="connsiteY88" fmla="*/ 0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15912" h="607851">
                <a:moveTo>
                  <a:pt x="175968" y="480974"/>
                </a:moveTo>
                <a:lnTo>
                  <a:pt x="336337" y="480974"/>
                </a:lnTo>
                <a:cubicBezTo>
                  <a:pt x="344939" y="480974"/>
                  <a:pt x="351698" y="487727"/>
                  <a:pt x="351698" y="496322"/>
                </a:cubicBezTo>
                <a:cubicBezTo>
                  <a:pt x="351698" y="504763"/>
                  <a:pt x="344939" y="511670"/>
                  <a:pt x="336337" y="511670"/>
                </a:cubicBezTo>
                <a:lnTo>
                  <a:pt x="175968" y="511670"/>
                </a:lnTo>
                <a:cubicBezTo>
                  <a:pt x="167519" y="511670"/>
                  <a:pt x="160607" y="504763"/>
                  <a:pt x="160607" y="496322"/>
                </a:cubicBezTo>
                <a:cubicBezTo>
                  <a:pt x="160607" y="487727"/>
                  <a:pt x="167519" y="480974"/>
                  <a:pt x="175968" y="480974"/>
                </a:cubicBezTo>
                <a:close/>
                <a:moveTo>
                  <a:pt x="79587" y="448938"/>
                </a:moveTo>
                <a:cubicBezTo>
                  <a:pt x="88042" y="448938"/>
                  <a:pt x="94959" y="455687"/>
                  <a:pt x="94959" y="464276"/>
                </a:cubicBezTo>
                <a:lnTo>
                  <a:pt x="94959" y="480995"/>
                </a:lnTo>
                <a:lnTo>
                  <a:pt x="111715" y="480995"/>
                </a:lnTo>
                <a:cubicBezTo>
                  <a:pt x="120170" y="480995"/>
                  <a:pt x="127088" y="487743"/>
                  <a:pt x="127088" y="496333"/>
                </a:cubicBezTo>
                <a:cubicBezTo>
                  <a:pt x="127088" y="504769"/>
                  <a:pt x="120170" y="511671"/>
                  <a:pt x="111715" y="511671"/>
                </a:cubicBezTo>
                <a:lnTo>
                  <a:pt x="79587" y="511671"/>
                </a:lnTo>
                <a:cubicBezTo>
                  <a:pt x="71132" y="511671"/>
                  <a:pt x="64214" y="504769"/>
                  <a:pt x="64214" y="496333"/>
                </a:cubicBezTo>
                <a:lnTo>
                  <a:pt x="64214" y="464276"/>
                </a:lnTo>
                <a:cubicBezTo>
                  <a:pt x="64214" y="455687"/>
                  <a:pt x="71132" y="448938"/>
                  <a:pt x="79587" y="448938"/>
                </a:cubicBezTo>
                <a:close/>
                <a:moveTo>
                  <a:pt x="175968" y="384794"/>
                </a:moveTo>
                <a:lnTo>
                  <a:pt x="336337" y="384794"/>
                </a:lnTo>
                <a:cubicBezTo>
                  <a:pt x="344939" y="384794"/>
                  <a:pt x="351698" y="391547"/>
                  <a:pt x="351698" y="400142"/>
                </a:cubicBezTo>
                <a:cubicBezTo>
                  <a:pt x="351698" y="408583"/>
                  <a:pt x="344939" y="415490"/>
                  <a:pt x="336337" y="415490"/>
                </a:cubicBezTo>
                <a:lnTo>
                  <a:pt x="175968" y="415490"/>
                </a:lnTo>
                <a:cubicBezTo>
                  <a:pt x="167519" y="415490"/>
                  <a:pt x="160607" y="408583"/>
                  <a:pt x="160607" y="400142"/>
                </a:cubicBezTo>
                <a:cubicBezTo>
                  <a:pt x="160607" y="391547"/>
                  <a:pt x="167519" y="384794"/>
                  <a:pt x="175968" y="384794"/>
                </a:cubicBezTo>
                <a:close/>
                <a:moveTo>
                  <a:pt x="79587" y="352686"/>
                </a:moveTo>
                <a:cubicBezTo>
                  <a:pt x="88042" y="352686"/>
                  <a:pt x="94959" y="359442"/>
                  <a:pt x="94959" y="368041"/>
                </a:cubicBezTo>
                <a:lnTo>
                  <a:pt x="94959" y="384778"/>
                </a:lnTo>
                <a:lnTo>
                  <a:pt x="111715" y="384778"/>
                </a:lnTo>
                <a:cubicBezTo>
                  <a:pt x="120170" y="384778"/>
                  <a:pt x="127088" y="391535"/>
                  <a:pt x="127088" y="400134"/>
                </a:cubicBezTo>
                <a:cubicBezTo>
                  <a:pt x="127088" y="408579"/>
                  <a:pt x="120170" y="415489"/>
                  <a:pt x="111715" y="415489"/>
                </a:cubicBezTo>
                <a:lnTo>
                  <a:pt x="79587" y="415489"/>
                </a:lnTo>
                <a:cubicBezTo>
                  <a:pt x="71132" y="415489"/>
                  <a:pt x="64214" y="408579"/>
                  <a:pt x="64214" y="400134"/>
                </a:cubicBezTo>
                <a:lnTo>
                  <a:pt x="64214" y="368041"/>
                </a:lnTo>
                <a:cubicBezTo>
                  <a:pt x="64214" y="359442"/>
                  <a:pt x="71132" y="352686"/>
                  <a:pt x="79587" y="352686"/>
                </a:cubicBezTo>
                <a:close/>
                <a:moveTo>
                  <a:pt x="175968" y="288613"/>
                </a:moveTo>
                <a:lnTo>
                  <a:pt x="336337" y="288613"/>
                </a:lnTo>
                <a:cubicBezTo>
                  <a:pt x="344939" y="288613"/>
                  <a:pt x="351698" y="295504"/>
                  <a:pt x="351698" y="303925"/>
                </a:cubicBezTo>
                <a:cubicBezTo>
                  <a:pt x="351698" y="312347"/>
                  <a:pt x="344939" y="319238"/>
                  <a:pt x="336337" y="319238"/>
                </a:cubicBezTo>
                <a:lnTo>
                  <a:pt x="175968" y="319238"/>
                </a:lnTo>
                <a:cubicBezTo>
                  <a:pt x="167519" y="319238"/>
                  <a:pt x="160607" y="312347"/>
                  <a:pt x="160607" y="303925"/>
                </a:cubicBezTo>
                <a:cubicBezTo>
                  <a:pt x="160607" y="295504"/>
                  <a:pt x="167519" y="288613"/>
                  <a:pt x="175968" y="288613"/>
                </a:cubicBezTo>
                <a:close/>
                <a:moveTo>
                  <a:pt x="79587" y="256506"/>
                </a:moveTo>
                <a:cubicBezTo>
                  <a:pt x="88042" y="256506"/>
                  <a:pt x="94959" y="263408"/>
                  <a:pt x="94959" y="271844"/>
                </a:cubicBezTo>
                <a:lnTo>
                  <a:pt x="94959" y="288563"/>
                </a:lnTo>
                <a:lnTo>
                  <a:pt x="111715" y="288563"/>
                </a:lnTo>
                <a:cubicBezTo>
                  <a:pt x="120170" y="288563"/>
                  <a:pt x="127088" y="295465"/>
                  <a:pt x="127088" y="303901"/>
                </a:cubicBezTo>
                <a:cubicBezTo>
                  <a:pt x="127088" y="312337"/>
                  <a:pt x="120170" y="319239"/>
                  <a:pt x="111715" y="319239"/>
                </a:cubicBezTo>
                <a:lnTo>
                  <a:pt x="79587" y="319239"/>
                </a:lnTo>
                <a:cubicBezTo>
                  <a:pt x="71132" y="319239"/>
                  <a:pt x="64214" y="312337"/>
                  <a:pt x="64214" y="303901"/>
                </a:cubicBezTo>
                <a:lnTo>
                  <a:pt x="64214" y="271844"/>
                </a:lnTo>
                <a:cubicBezTo>
                  <a:pt x="64214" y="263408"/>
                  <a:pt x="71132" y="256506"/>
                  <a:pt x="79587" y="256506"/>
                </a:cubicBezTo>
                <a:close/>
                <a:moveTo>
                  <a:pt x="175968" y="192361"/>
                </a:moveTo>
                <a:lnTo>
                  <a:pt x="336337" y="192361"/>
                </a:lnTo>
                <a:cubicBezTo>
                  <a:pt x="344939" y="192361"/>
                  <a:pt x="351698" y="199268"/>
                  <a:pt x="351698" y="207709"/>
                </a:cubicBezTo>
                <a:cubicBezTo>
                  <a:pt x="351698" y="216150"/>
                  <a:pt x="344939" y="223057"/>
                  <a:pt x="336337" y="223057"/>
                </a:cubicBezTo>
                <a:lnTo>
                  <a:pt x="175968" y="223057"/>
                </a:lnTo>
                <a:cubicBezTo>
                  <a:pt x="167519" y="223057"/>
                  <a:pt x="160607" y="216150"/>
                  <a:pt x="160607" y="207709"/>
                </a:cubicBezTo>
                <a:cubicBezTo>
                  <a:pt x="160607" y="199268"/>
                  <a:pt x="167519" y="192361"/>
                  <a:pt x="175968" y="192361"/>
                </a:cubicBezTo>
                <a:close/>
                <a:moveTo>
                  <a:pt x="79587" y="160325"/>
                </a:moveTo>
                <a:cubicBezTo>
                  <a:pt x="88042" y="160325"/>
                  <a:pt x="94959" y="167227"/>
                  <a:pt x="94959" y="175663"/>
                </a:cubicBezTo>
                <a:lnTo>
                  <a:pt x="94959" y="192382"/>
                </a:lnTo>
                <a:lnTo>
                  <a:pt x="111715" y="192382"/>
                </a:lnTo>
                <a:cubicBezTo>
                  <a:pt x="120170" y="192382"/>
                  <a:pt x="127088" y="199284"/>
                  <a:pt x="127088" y="207720"/>
                </a:cubicBezTo>
                <a:cubicBezTo>
                  <a:pt x="127088" y="216156"/>
                  <a:pt x="120170" y="223058"/>
                  <a:pt x="111715" y="223058"/>
                </a:cubicBezTo>
                <a:lnTo>
                  <a:pt x="79587" y="223058"/>
                </a:lnTo>
                <a:cubicBezTo>
                  <a:pt x="71132" y="223058"/>
                  <a:pt x="64214" y="216156"/>
                  <a:pt x="64214" y="207720"/>
                </a:cubicBezTo>
                <a:lnTo>
                  <a:pt x="64214" y="175663"/>
                </a:lnTo>
                <a:cubicBezTo>
                  <a:pt x="64214" y="167227"/>
                  <a:pt x="71132" y="160325"/>
                  <a:pt x="79587" y="160325"/>
                </a:cubicBezTo>
                <a:close/>
                <a:moveTo>
                  <a:pt x="304674" y="52316"/>
                </a:moveTo>
                <a:lnTo>
                  <a:pt x="304674" y="111076"/>
                </a:lnTo>
                <a:lnTo>
                  <a:pt x="363520" y="111076"/>
                </a:lnTo>
                <a:close/>
                <a:moveTo>
                  <a:pt x="30729" y="30684"/>
                </a:moveTo>
                <a:lnTo>
                  <a:pt x="30729" y="577167"/>
                </a:lnTo>
                <a:lnTo>
                  <a:pt x="385183" y="577167"/>
                </a:lnTo>
                <a:lnTo>
                  <a:pt x="385183" y="141760"/>
                </a:lnTo>
                <a:lnTo>
                  <a:pt x="289310" y="141760"/>
                </a:lnTo>
                <a:cubicBezTo>
                  <a:pt x="280860" y="141760"/>
                  <a:pt x="273946" y="134856"/>
                  <a:pt x="273946" y="126418"/>
                </a:cubicBezTo>
                <a:lnTo>
                  <a:pt x="273946" y="30684"/>
                </a:lnTo>
                <a:close/>
                <a:moveTo>
                  <a:pt x="15364" y="0"/>
                </a:moveTo>
                <a:lnTo>
                  <a:pt x="289310" y="0"/>
                </a:lnTo>
                <a:cubicBezTo>
                  <a:pt x="293458" y="0"/>
                  <a:pt x="297299" y="1688"/>
                  <a:pt x="300219" y="4449"/>
                </a:cubicBezTo>
                <a:lnTo>
                  <a:pt x="411456" y="115525"/>
                </a:lnTo>
                <a:cubicBezTo>
                  <a:pt x="414376" y="118440"/>
                  <a:pt x="415912" y="122429"/>
                  <a:pt x="415912" y="126418"/>
                </a:cubicBezTo>
                <a:lnTo>
                  <a:pt x="415912" y="592509"/>
                </a:lnTo>
                <a:cubicBezTo>
                  <a:pt x="415912" y="600947"/>
                  <a:pt x="408998" y="607851"/>
                  <a:pt x="400548" y="607851"/>
                </a:cubicBezTo>
                <a:lnTo>
                  <a:pt x="15364" y="607851"/>
                </a:lnTo>
                <a:cubicBezTo>
                  <a:pt x="6914" y="607851"/>
                  <a:pt x="0" y="600947"/>
                  <a:pt x="0" y="592509"/>
                </a:cubicBezTo>
                <a:lnTo>
                  <a:pt x="0" y="15342"/>
                </a:lnTo>
                <a:cubicBezTo>
                  <a:pt x="0" y="6904"/>
                  <a:pt x="6914" y="0"/>
                  <a:pt x="153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013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 flipH="1">
            <a:off x="754980" y="3837137"/>
            <a:ext cx="21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sym typeface="+mn-lt"/>
              </a:rPr>
              <a:t>Product List</a:t>
            </a:r>
          </a:p>
        </p:txBody>
      </p:sp>
      <p:sp>
        <p:nvSpPr>
          <p:cNvPr id="32" name="文本框 500"/>
          <p:cNvSpPr txBox="1"/>
          <p:nvPr/>
        </p:nvSpPr>
        <p:spPr>
          <a:xfrm flipH="1">
            <a:off x="781603" y="2782216"/>
            <a:ext cx="1660856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50000"/>
              </a:lnSpc>
              <a:defRPr/>
            </a:pPr>
            <a:r>
              <a:rPr lang="en-US" altLang="zh-CN" sz="1200">
                <a:solidFill>
                  <a:schemeClr val="bg1"/>
                </a:solidFill>
                <a:latin typeface="Arial"/>
                <a:ea typeface="微软雅黑"/>
                <a:sym typeface="+mn-lt"/>
              </a:rPr>
              <a:t>New Solution</a:t>
            </a:r>
            <a:endParaRPr lang="en-US" altLang="zh-CN" sz="1200" dirty="0">
              <a:solidFill>
                <a:schemeClr val="bg1"/>
              </a:solidFill>
              <a:latin typeface="Arial"/>
              <a:ea typeface="微软雅黑"/>
              <a:sym typeface="+mn-lt"/>
            </a:endParaRPr>
          </a:p>
        </p:txBody>
      </p:sp>
      <p:sp>
        <p:nvSpPr>
          <p:cNvPr id="33" name="incomes_50092">
            <a:extLst>
              <a:ext uri="{FF2B5EF4-FFF2-40B4-BE49-F238E27FC236}">
                <a16:creationId xmlns:a16="http://schemas.microsoft.com/office/drawing/2014/main" id="{F1AD1DD4-3DB6-47D7-B100-C6FE0540BD70}"/>
              </a:ext>
            </a:extLst>
          </p:cNvPr>
          <p:cNvSpPr>
            <a:spLocks noChangeAspect="1"/>
          </p:cNvSpPr>
          <p:nvPr/>
        </p:nvSpPr>
        <p:spPr bwMode="auto">
          <a:xfrm>
            <a:off x="378356" y="2792826"/>
            <a:ext cx="292835" cy="294203"/>
          </a:xfrm>
          <a:custGeom>
            <a:avLst/>
            <a:gdLst>
              <a:gd name="connsiteX0" fmla="*/ 367227 w 601094"/>
              <a:gd name="connsiteY0" fmla="*/ 312746 h 603899"/>
              <a:gd name="connsiteX1" fmla="*/ 376225 w 601094"/>
              <a:gd name="connsiteY1" fmla="*/ 312864 h 603899"/>
              <a:gd name="connsiteX2" fmla="*/ 382264 w 601094"/>
              <a:gd name="connsiteY2" fmla="*/ 317001 h 603899"/>
              <a:gd name="connsiteX3" fmla="*/ 380961 w 601094"/>
              <a:gd name="connsiteY3" fmla="*/ 324211 h 603899"/>
              <a:gd name="connsiteX4" fmla="*/ 214489 w 601094"/>
              <a:gd name="connsiteY4" fmla="*/ 495830 h 603899"/>
              <a:gd name="connsiteX5" fmla="*/ 209635 w 601094"/>
              <a:gd name="connsiteY5" fmla="*/ 497839 h 603899"/>
              <a:gd name="connsiteX6" fmla="*/ 205136 w 601094"/>
              <a:gd name="connsiteY6" fmla="*/ 496066 h 603899"/>
              <a:gd name="connsiteX7" fmla="*/ 118348 w 601094"/>
              <a:gd name="connsiteY7" fmla="*/ 415339 h 603899"/>
              <a:gd name="connsiteX8" fmla="*/ 116098 w 601094"/>
              <a:gd name="connsiteY8" fmla="*/ 410611 h 603899"/>
              <a:gd name="connsiteX9" fmla="*/ 117993 w 601094"/>
              <a:gd name="connsiteY9" fmla="*/ 405765 h 603899"/>
              <a:gd name="connsiteX10" fmla="*/ 189744 w 601094"/>
              <a:gd name="connsiteY10" fmla="*/ 330593 h 603899"/>
              <a:gd name="connsiteX11" fmla="*/ 194716 w 601094"/>
              <a:gd name="connsiteY11" fmla="*/ 328466 h 603899"/>
              <a:gd name="connsiteX12" fmla="*/ 199808 w 601094"/>
              <a:gd name="connsiteY12" fmla="*/ 328584 h 603899"/>
              <a:gd name="connsiteX13" fmla="*/ 288845 w 601094"/>
              <a:gd name="connsiteY13" fmla="*/ 320902 h 603899"/>
              <a:gd name="connsiteX14" fmla="*/ 367227 w 601094"/>
              <a:gd name="connsiteY14" fmla="*/ 312746 h 603899"/>
              <a:gd name="connsiteX15" fmla="*/ 267664 w 601094"/>
              <a:gd name="connsiteY15" fmla="*/ 268131 h 603899"/>
              <a:gd name="connsiteX16" fmla="*/ 290270 w 601094"/>
              <a:gd name="connsiteY16" fmla="*/ 289294 h 603899"/>
              <a:gd name="connsiteX17" fmla="*/ 291453 w 601094"/>
              <a:gd name="connsiteY17" fmla="*/ 291659 h 603899"/>
              <a:gd name="connsiteX18" fmla="*/ 290506 w 601094"/>
              <a:gd name="connsiteY18" fmla="*/ 294141 h 603899"/>
              <a:gd name="connsiteX19" fmla="*/ 278908 w 601094"/>
              <a:gd name="connsiteY19" fmla="*/ 306319 h 603899"/>
              <a:gd name="connsiteX20" fmla="*/ 276540 w 601094"/>
              <a:gd name="connsiteY20" fmla="*/ 307383 h 603899"/>
              <a:gd name="connsiteX21" fmla="*/ 274173 w 601094"/>
              <a:gd name="connsiteY21" fmla="*/ 306555 h 603899"/>
              <a:gd name="connsiteX22" fmla="*/ 251568 w 601094"/>
              <a:gd name="connsiteY22" fmla="*/ 285393 h 603899"/>
              <a:gd name="connsiteX23" fmla="*/ 250502 w 601094"/>
              <a:gd name="connsiteY23" fmla="*/ 283028 h 603899"/>
              <a:gd name="connsiteX24" fmla="*/ 251331 w 601094"/>
              <a:gd name="connsiteY24" fmla="*/ 280545 h 603899"/>
              <a:gd name="connsiteX25" fmla="*/ 262811 w 601094"/>
              <a:gd name="connsiteY25" fmla="*/ 268249 h 603899"/>
              <a:gd name="connsiteX26" fmla="*/ 267664 w 601094"/>
              <a:gd name="connsiteY26" fmla="*/ 268131 h 603899"/>
              <a:gd name="connsiteX27" fmla="*/ 318219 w 601094"/>
              <a:gd name="connsiteY27" fmla="*/ 217042 h 603899"/>
              <a:gd name="connsiteX28" fmla="*/ 340864 w 601094"/>
              <a:gd name="connsiteY28" fmla="*/ 238217 h 603899"/>
              <a:gd name="connsiteX29" fmla="*/ 341931 w 601094"/>
              <a:gd name="connsiteY29" fmla="*/ 240582 h 603899"/>
              <a:gd name="connsiteX30" fmla="*/ 341101 w 601094"/>
              <a:gd name="connsiteY30" fmla="*/ 243067 h 603899"/>
              <a:gd name="connsiteX31" fmla="*/ 329600 w 601094"/>
              <a:gd name="connsiteY31" fmla="*/ 255369 h 603899"/>
              <a:gd name="connsiteX32" fmla="*/ 327111 w 601094"/>
              <a:gd name="connsiteY32" fmla="*/ 256434 h 603899"/>
              <a:gd name="connsiteX33" fmla="*/ 324740 w 601094"/>
              <a:gd name="connsiteY33" fmla="*/ 255488 h 603899"/>
              <a:gd name="connsiteX34" fmla="*/ 302095 w 601094"/>
              <a:gd name="connsiteY34" fmla="*/ 234313 h 603899"/>
              <a:gd name="connsiteX35" fmla="*/ 301028 w 601094"/>
              <a:gd name="connsiteY35" fmla="*/ 231947 h 603899"/>
              <a:gd name="connsiteX36" fmla="*/ 301858 w 601094"/>
              <a:gd name="connsiteY36" fmla="*/ 229581 h 603899"/>
              <a:gd name="connsiteX37" fmla="*/ 313358 w 601094"/>
              <a:gd name="connsiteY37" fmla="*/ 217278 h 603899"/>
              <a:gd name="connsiteX38" fmla="*/ 318219 w 601094"/>
              <a:gd name="connsiteY38" fmla="*/ 217042 h 603899"/>
              <a:gd name="connsiteX39" fmla="*/ 360619 w 601094"/>
              <a:gd name="connsiteY39" fmla="*/ 166565 h 603899"/>
              <a:gd name="connsiteX40" fmla="*/ 383251 w 601094"/>
              <a:gd name="connsiteY40" fmla="*/ 187740 h 603899"/>
              <a:gd name="connsiteX41" fmla="*/ 384317 w 601094"/>
              <a:gd name="connsiteY41" fmla="*/ 190106 h 603899"/>
              <a:gd name="connsiteX42" fmla="*/ 383369 w 601094"/>
              <a:gd name="connsiteY42" fmla="*/ 192472 h 603899"/>
              <a:gd name="connsiteX43" fmla="*/ 371876 w 601094"/>
              <a:gd name="connsiteY43" fmla="*/ 204774 h 603899"/>
              <a:gd name="connsiteX44" fmla="*/ 369387 w 601094"/>
              <a:gd name="connsiteY44" fmla="*/ 205839 h 603899"/>
              <a:gd name="connsiteX45" fmla="*/ 367136 w 601094"/>
              <a:gd name="connsiteY45" fmla="*/ 204893 h 603899"/>
              <a:gd name="connsiteX46" fmla="*/ 344504 w 601094"/>
              <a:gd name="connsiteY46" fmla="*/ 183718 h 603899"/>
              <a:gd name="connsiteX47" fmla="*/ 343438 w 601094"/>
              <a:gd name="connsiteY47" fmla="*/ 181352 h 603899"/>
              <a:gd name="connsiteX48" fmla="*/ 344267 w 601094"/>
              <a:gd name="connsiteY48" fmla="*/ 178986 h 603899"/>
              <a:gd name="connsiteX49" fmla="*/ 355761 w 601094"/>
              <a:gd name="connsiteY49" fmla="*/ 166683 h 603899"/>
              <a:gd name="connsiteX50" fmla="*/ 360619 w 601094"/>
              <a:gd name="connsiteY50" fmla="*/ 166565 h 603899"/>
              <a:gd name="connsiteX51" fmla="*/ 381817 w 601094"/>
              <a:gd name="connsiteY51" fmla="*/ 109480 h 603899"/>
              <a:gd name="connsiteX52" fmla="*/ 97418 w 601094"/>
              <a:gd name="connsiteY52" fmla="*/ 413201 h 603899"/>
              <a:gd name="connsiteX53" fmla="*/ 210610 w 601094"/>
              <a:gd name="connsiteY53" fmla="*/ 518895 h 603899"/>
              <a:gd name="connsiteX54" fmla="*/ 495007 w 601094"/>
              <a:gd name="connsiteY54" fmla="*/ 215174 h 603899"/>
              <a:gd name="connsiteX55" fmla="*/ 480918 w 601094"/>
              <a:gd name="connsiteY55" fmla="*/ 1777 h 603899"/>
              <a:gd name="connsiteX56" fmla="*/ 598963 w 601094"/>
              <a:gd name="connsiteY56" fmla="*/ 114091 h 603899"/>
              <a:gd name="connsiteX57" fmla="*/ 601094 w 601094"/>
              <a:gd name="connsiteY57" fmla="*/ 118702 h 603899"/>
              <a:gd name="connsiteX58" fmla="*/ 599318 w 601094"/>
              <a:gd name="connsiteY58" fmla="*/ 123549 h 603899"/>
              <a:gd name="connsiteX59" fmla="*/ 557523 w 601094"/>
              <a:gd name="connsiteY59" fmla="*/ 168120 h 603899"/>
              <a:gd name="connsiteX60" fmla="*/ 548051 w 601094"/>
              <a:gd name="connsiteY60" fmla="*/ 168475 h 603899"/>
              <a:gd name="connsiteX61" fmla="*/ 506611 w 601094"/>
              <a:gd name="connsiteY61" fmla="*/ 129342 h 603899"/>
              <a:gd name="connsiteX62" fmla="*/ 485891 w 601094"/>
              <a:gd name="connsiteY62" fmla="*/ 151450 h 603899"/>
              <a:gd name="connsiteX63" fmla="*/ 547222 w 601094"/>
              <a:gd name="connsiteY63" fmla="*/ 208671 h 603899"/>
              <a:gd name="connsiteX64" fmla="*/ 549353 w 601094"/>
              <a:gd name="connsiteY64" fmla="*/ 213400 h 603899"/>
              <a:gd name="connsiteX65" fmla="*/ 547577 w 601094"/>
              <a:gd name="connsiteY65" fmla="*/ 218129 h 603899"/>
              <a:gd name="connsiteX66" fmla="*/ 217122 w 601094"/>
              <a:gd name="connsiteY66" fmla="*/ 571032 h 603899"/>
              <a:gd name="connsiteX67" fmla="*/ 207531 w 601094"/>
              <a:gd name="connsiteY67" fmla="*/ 571387 h 603899"/>
              <a:gd name="connsiteX68" fmla="*/ 143003 w 601094"/>
              <a:gd name="connsiteY68" fmla="*/ 510974 h 603899"/>
              <a:gd name="connsiteX69" fmla="*/ 75988 w 601094"/>
              <a:gd name="connsiteY69" fmla="*/ 582619 h 603899"/>
              <a:gd name="connsiteX70" fmla="*/ 72910 w 601094"/>
              <a:gd name="connsiteY70" fmla="*/ 584392 h 603899"/>
              <a:gd name="connsiteX71" fmla="*/ 8737 w 601094"/>
              <a:gd name="connsiteY71" fmla="*/ 603544 h 603899"/>
              <a:gd name="connsiteX72" fmla="*/ 6842 w 601094"/>
              <a:gd name="connsiteY72" fmla="*/ 603899 h 603899"/>
              <a:gd name="connsiteX73" fmla="*/ 1040 w 601094"/>
              <a:gd name="connsiteY73" fmla="*/ 600589 h 603899"/>
              <a:gd name="connsiteX74" fmla="*/ 1869 w 601094"/>
              <a:gd name="connsiteY74" fmla="*/ 592549 h 603899"/>
              <a:gd name="connsiteX75" fmla="*/ 108430 w 601094"/>
              <a:gd name="connsiteY75" fmla="*/ 478698 h 603899"/>
              <a:gd name="connsiteX76" fmla="*/ 45085 w 601094"/>
              <a:gd name="connsiteY76" fmla="*/ 419704 h 603899"/>
              <a:gd name="connsiteX77" fmla="*/ 42954 w 601094"/>
              <a:gd name="connsiteY77" fmla="*/ 414975 h 603899"/>
              <a:gd name="connsiteX78" fmla="*/ 44849 w 601094"/>
              <a:gd name="connsiteY78" fmla="*/ 410246 h 603899"/>
              <a:gd name="connsiteX79" fmla="*/ 375186 w 601094"/>
              <a:gd name="connsiteY79" fmla="*/ 57343 h 603899"/>
              <a:gd name="connsiteX80" fmla="*/ 384777 w 601094"/>
              <a:gd name="connsiteY80" fmla="*/ 56988 h 603899"/>
              <a:gd name="connsiteX81" fmla="*/ 453449 w 601094"/>
              <a:gd name="connsiteY81" fmla="*/ 121184 h 603899"/>
              <a:gd name="connsiteX82" fmla="*/ 474169 w 601094"/>
              <a:gd name="connsiteY82" fmla="*/ 99194 h 603899"/>
              <a:gd name="connsiteX83" fmla="*/ 429887 w 601094"/>
              <a:gd name="connsiteY83" fmla="*/ 56160 h 603899"/>
              <a:gd name="connsiteX84" fmla="*/ 427756 w 601094"/>
              <a:gd name="connsiteY84" fmla="*/ 51550 h 603899"/>
              <a:gd name="connsiteX85" fmla="*/ 429650 w 601094"/>
              <a:gd name="connsiteY85" fmla="*/ 46702 h 603899"/>
              <a:gd name="connsiteX86" fmla="*/ 471327 w 601094"/>
              <a:gd name="connsiteY86" fmla="*/ 2131 h 603899"/>
              <a:gd name="connsiteX87" fmla="*/ 480918 w 601094"/>
              <a:gd name="connsiteY87" fmla="*/ 1777 h 6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1094" h="603899">
                <a:moveTo>
                  <a:pt x="367227" y="312746"/>
                </a:moveTo>
                <a:cubicBezTo>
                  <a:pt x="372673" y="312746"/>
                  <a:pt x="376225" y="312864"/>
                  <a:pt x="376225" y="312864"/>
                </a:cubicBezTo>
                <a:cubicBezTo>
                  <a:pt x="378830" y="312864"/>
                  <a:pt x="381316" y="314519"/>
                  <a:pt x="382264" y="317001"/>
                </a:cubicBezTo>
                <a:cubicBezTo>
                  <a:pt x="383329" y="319483"/>
                  <a:pt x="382737" y="322320"/>
                  <a:pt x="380961" y="324211"/>
                </a:cubicBezTo>
                <a:lnTo>
                  <a:pt x="214489" y="495830"/>
                </a:lnTo>
                <a:cubicBezTo>
                  <a:pt x="213187" y="497130"/>
                  <a:pt x="211411" y="497839"/>
                  <a:pt x="209635" y="497839"/>
                </a:cubicBezTo>
                <a:cubicBezTo>
                  <a:pt x="207977" y="497839"/>
                  <a:pt x="206320" y="497248"/>
                  <a:pt x="205136" y="496066"/>
                </a:cubicBezTo>
                <a:lnTo>
                  <a:pt x="118348" y="415339"/>
                </a:lnTo>
                <a:cubicBezTo>
                  <a:pt x="117045" y="414039"/>
                  <a:pt x="116217" y="412384"/>
                  <a:pt x="116098" y="410611"/>
                </a:cubicBezTo>
                <a:cubicBezTo>
                  <a:pt x="116098" y="408838"/>
                  <a:pt x="116809" y="407065"/>
                  <a:pt x="117993" y="405765"/>
                </a:cubicBezTo>
                <a:lnTo>
                  <a:pt x="189744" y="330593"/>
                </a:lnTo>
                <a:cubicBezTo>
                  <a:pt x="191046" y="329293"/>
                  <a:pt x="193059" y="328584"/>
                  <a:pt x="194716" y="328466"/>
                </a:cubicBezTo>
                <a:lnTo>
                  <a:pt x="199808" y="328584"/>
                </a:lnTo>
                <a:cubicBezTo>
                  <a:pt x="233433" y="328584"/>
                  <a:pt x="274519" y="326575"/>
                  <a:pt x="288845" y="320902"/>
                </a:cubicBezTo>
                <a:cubicBezTo>
                  <a:pt x="306961" y="313810"/>
                  <a:pt x="345678" y="312746"/>
                  <a:pt x="367227" y="312746"/>
                </a:cubicBezTo>
                <a:close/>
                <a:moveTo>
                  <a:pt x="267664" y="268131"/>
                </a:moveTo>
                <a:lnTo>
                  <a:pt x="290270" y="289294"/>
                </a:lnTo>
                <a:cubicBezTo>
                  <a:pt x="290980" y="289885"/>
                  <a:pt x="291335" y="290713"/>
                  <a:pt x="291453" y="291659"/>
                </a:cubicBezTo>
                <a:cubicBezTo>
                  <a:pt x="291453" y="292604"/>
                  <a:pt x="291098" y="293432"/>
                  <a:pt x="290506" y="294141"/>
                </a:cubicBezTo>
                <a:lnTo>
                  <a:pt x="278908" y="306319"/>
                </a:lnTo>
                <a:cubicBezTo>
                  <a:pt x="278316" y="307028"/>
                  <a:pt x="277369" y="307383"/>
                  <a:pt x="276540" y="307383"/>
                </a:cubicBezTo>
                <a:cubicBezTo>
                  <a:pt x="275712" y="307383"/>
                  <a:pt x="274884" y="307146"/>
                  <a:pt x="274173" y="306555"/>
                </a:cubicBezTo>
                <a:lnTo>
                  <a:pt x="251568" y="285393"/>
                </a:lnTo>
                <a:cubicBezTo>
                  <a:pt x="250858" y="284683"/>
                  <a:pt x="250502" y="283856"/>
                  <a:pt x="250502" y="283028"/>
                </a:cubicBezTo>
                <a:cubicBezTo>
                  <a:pt x="250384" y="282082"/>
                  <a:pt x="250739" y="281255"/>
                  <a:pt x="251331" y="280545"/>
                </a:cubicBezTo>
                <a:lnTo>
                  <a:pt x="262811" y="268249"/>
                </a:lnTo>
                <a:cubicBezTo>
                  <a:pt x="264113" y="266949"/>
                  <a:pt x="266244" y="266949"/>
                  <a:pt x="267664" y="268131"/>
                </a:cubicBezTo>
                <a:close/>
                <a:moveTo>
                  <a:pt x="318219" y="217042"/>
                </a:moveTo>
                <a:lnTo>
                  <a:pt x="340864" y="238217"/>
                </a:lnTo>
                <a:cubicBezTo>
                  <a:pt x="341575" y="238926"/>
                  <a:pt x="341931" y="239754"/>
                  <a:pt x="341931" y="240582"/>
                </a:cubicBezTo>
                <a:cubicBezTo>
                  <a:pt x="342049" y="241529"/>
                  <a:pt x="341693" y="242357"/>
                  <a:pt x="341101" y="243067"/>
                </a:cubicBezTo>
                <a:lnTo>
                  <a:pt x="329600" y="255369"/>
                </a:lnTo>
                <a:cubicBezTo>
                  <a:pt x="328889" y="256079"/>
                  <a:pt x="327941" y="256434"/>
                  <a:pt x="327111" y="256434"/>
                </a:cubicBezTo>
                <a:cubicBezTo>
                  <a:pt x="326281" y="256434"/>
                  <a:pt x="325451" y="256079"/>
                  <a:pt x="324740" y="255488"/>
                </a:cubicBezTo>
                <a:lnTo>
                  <a:pt x="302095" y="234313"/>
                </a:lnTo>
                <a:cubicBezTo>
                  <a:pt x="301383" y="233721"/>
                  <a:pt x="301028" y="232893"/>
                  <a:pt x="301028" y="231947"/>
                </a:cubicBezTo>
                <a:cubicBezTo>
                  <a:pt x="300909" y="231119"/>
                  <a:pt x="301265" y="230173"/>
                  <a:pt x="301858" y="229581"/>
                </a:cubicBezTo>
                <a:lnTo>
                  <a:pt x="313358" y="217278"/>
                </a:lnTo>
                <a:cubicBezTo>
                  <a:pt x="314662" y="215859"/>
                  <a:pt x="316796" y="215859"/>
                  <a:pt x="318219" y="217042"/>
                </a:cubicBezTo>
                <a:close/>
                <a:moveTo>
                  <a:pt x="360619" y="166565"/>
                </a:moveTo>
                <a:lnTo>
                  <a:pt x="383251" y="187740"/>
                </a:lnTo>
                <a:cubicBezTo>
                  <a:pt x="383962" y="188331"/>
                  <a:pt x="384317" y="189159"/>
                  <a:pt x="384317" y="190106"/>
                </a:cubicBezTo>
                <a:cubicBezTo>
                  <a:pt x="384317" y="190934"/>
                  <a:pt x="384080" y="191762"/>
                  <a:pt x="383369" y="192472"/>
                </a:cubicBezTo>
                <a:lnTo>
                  <a:pt x="371876" y="204774"/>
                </a:lnTo>
                <a:cubicBezTo>
                  <a:pt x="371283" y="205484"/>
                  <a:pt x="370335" y="205839"/>
                  <a:pt x="369387" y="205839"/>
                </a:cubicBezTo>
                <a:cubicBezTo>
                  <a:pt x="368558" y="205839"/>
                  <a:pt x="367847" y="205484"/>
                  <a:pt x="367136" y="204893"/>
                </a:cubicBezTo>
                <a:lnTo>
                  <a:pt x="344504" y="183718"/>
                </a:lnTo>
                <a:cubicBezTo>
                  <a:pt x="343793" y="183126"/>
                  <a:pt x="343438" y="182298"/>
                  <a:pt x="343438" y="181352"/>
                </a:cubicBezTo>
                <a:cubicBezTo>
                  <a:pt x="343319" y="180524"/>
                  <a:pt x="343675" y="179578"/>
                  <a:pt x="344267" y="178986"/>
                </a:cubicBezTo>
                <a:lnTo>
                  <a:pt x="355761" y="166683"/>
                </a:lnTo>
                <a:cubicBezTo>
                  <a:pt x="357064" y="165382"/>
                  <a:pt x="359197" y="165264"/>
                  <a:pt x="360619" y="166565"/>
                </a:cubicBezTo>
                <a:close/>
                <a:moveTo>
                  <a:pt x="381817" y="109480"/>
                </a:moveTo>
                <a:lnTo>
                  <a:pt x="97418" y="413201"/>
                </a:lnTo>
                <a:lnTo>
                  <a:pt x="210610" y="518895"/>
                </a:lnTo>
                <a:lnTo>
                  <a:pt x="495007" y="215174"/>
                </a:lnTo>
                <a:close/>
                <a:moveTo>
                  <a:pt x="480918" y="1777"/>
                </a:moveTo>
                <a:lnTo>
                  <a:pt x="598963" y="114091"/>
                </a:lnTo>
                <a:cubicBezTo>
                  <a:pt x="600265" y="115273"/>
                  <a:pt x="601094" y="116928"/>
                  <a:pt x="601094" y="118702"/>
                </a:cubicBezTo>
                <a:cubicBezTo>
                  <a:pt x="601094" y="120475"/>
                  <a:pt x="600502" y="122248"/>
                  <a:pt x="599318" y="123549"/>
                </a:cubicBezTo>
                <a:lnTo>
                  <a:pt x="557523" y="168120"/>
                </a:lnTo>
                <a:cubicBezTo>
                  <a:pt x="554918" y="170839"/>
                  <a:pt x="550656" y="170957"/>
                  <a:pt x="548051" y="168475"/>
                </a:cubicBezTo>
                <a:lnTo>
                  <a:pt x="506611" y="129342"/>
                </a:lnTo>
                <a:lnTo>
                  <a:pt x="485891" y="151450"/>
                </a:lnTo>
                <a:lnTo>
                  <a:pt x="547222" y="208671"/>
                </a:lnTo>
                <a:cubicBezTo>
                  <a:pt x="548524" y="209853"/>
                  <a:pt x="549353" y="211509"/>
                  <a:pt x="549353" y="213400"/>
                </a:cubicBezTo>
                <a:cubicBezTo>
                  <a:pt x="549353" y="215174"/>
                  <a:pt x="548761" y="216829"/>
                  <a:pt x="547577" y="218129"/>
                </a:cubicBezTo>
                <a:lnTo>
                  <a:pt x="217122" y="571032"/>
                </a:lnTo>
                <a:cubicBezTo>
                  <a:pt x="214517" y="573752"/>
                  <a:pt x="210254" y="573870"/>
                  <a:pt x="207531" y="571387"/>
                </a:cubicBezTo>
                <a:lnTo>
                  <a:pt x="143003" y="510974"/>
                </a:lnTo>
                <a:lnTo>
                  <a:pt x="75988" y="582619"/>
                </a:lnTo>
                <a:cubicBezTo>
                  <a:pt x="75159" y="583446"/>
                  <a:pt x="74094" y="584037"/>
                  <a:pt x="72910" y="584392"/>
                </a:cubicBezTo>
                <a:lnTo>
                  <a:pt x="8737" y="603544"/>
                </a:lnTo>
                <a:cubicBezTo>
                  <a:pt x="8026" y="603781"/>
                  <a:pt x="7434" y="603899"/>
                  <a:pt x="6842" y="603899"/>
                </a:cubicBezTo>
                <a:cubicBezTo>
                  <a:pt x="4474" y="603899"/>
                  <a:pt x="2343" y="602717"/>
                  <a:pt x="1040" y="600589"/>
                </a:cubicBezTo>
                <a:cubicBezTo>
                  <a:pt x="-617" y="597988"/>
                  <a:pt x="-262" y="594678"/>
                  <a:pt x="1869" y="592549"/>
                </a:cubicBezTo>
                <a:lnTo>
                  <a:pt x="108430" y="478698"/>
                </a:lnTo>
                <a:lnTo>
                  <a:pt x="45085" y="419704"/>
                </a:lnTo>
                <a:cubicBezTo>
                  <a:pt x="43783" y="418522"/>
                  <a:pt x="43073" y="416748"/>
                  <a:pt x="42954" y="414975"/>
                </a:cubicBezTo>
                <a:cubicBezTo>
                  <a:pt x="42954" y="413201"/>
                  <a:pt x="43665" y="411428"/>
                  <a:pt x="44849" y="410246"/>
                </a:cubicBezTo>
                <a:lnTo>
                  <a:pt x="375186" y="57343"/>
                </a:lnTo>
                <a:cubicBezTo>
                  <a:pt x="377791" y="54623"/>
                  <a:pt x="382053" y="54505"/>
                  <a:pt x="384777" y="56988"/>
                </a:cubicBezTo>
                <a:lnTo>
                  <a:pt x="453449" y="121184"/>
                </a:lnTo>
                <a:lnTo>
                  <a:pt x="474169" y="99194"/>
                </a:lnTo>
                <a:lnTo>
                  <a:pt x="429887" y="56160"/>
                </a:lnTo>
                <a:cubicBezTo>
                  <a:pt x="428585" y="54978"/>
                  <a:pt x="427874" y="53323"/>
                  <a:pt x="427756" y="51550"/>
                </a:cubicBezTo>
                <a:cubicBezTo>
                  <a:pt x="427756" y="49776"/>
                  <a:pt x="428348" y="48003"/>
                  <a:pt x="429650" y="46702"/>
                </a:cubicBezTo>
                <a:lnTo>
                  <a:pt x="471327" y="2131"/>
                </a:lnTo>
                <a:cubicBezTo>
                  <a:pt x="473932" y="-588"/>
                  <a:pt x="478076" y="-706"/>
                  <a:pt x="480918" y="17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8526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7052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5579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4105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92631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157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9684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2821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823">
              <a:solidFill>
                <a:schemeClr val="bg1"/>
              </a:solidFill>
            </a:endParaRPr>
          </a:p>
        </p:txBody>
      </p:sp>
      <p:sp>
        <p:nvSpPr>
          <p:cNvPr id="34" name="object 4"/>
          <p:cNvSpPr txBox="1">
            <a:spLocks/>
          </p:cNvSpPr>
          <p:nvPr/>
        </p:nvSpPr>
        <p:spPr>
          <a:xfrm>
            <a:off x="369146" y="1221403"/>
            <a:ext cx="1835174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804" b="1" i="0">
                <a:solidFill>
                  <a:srgbClr val="C1191E"/>
                </a:solidFill>
                <a:latin typeface="思源黑体 CN Bold"/>
                <a:ea typeface="+mj-ea"/>
                <a:cs typeface="思源黑体 CN Bold"/>
              </a:defRPr>
            </a:lvl1pPr>
          </a:lstStyle>
          <a:p>
            <a:pPr defTabSz="914378"/>
            <a:r>
              <a:rPr lang="en-US" altLang="zh-CN" sz="2100" kern="0" spc="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Contents</a:t>
            </a:r>
            <a:endParaRPr lang="en-US" sz="2100" kern="0" spc="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list_102373"/>
          <p:cNvSpPr>
            <a:spLocks noChangeAspect="1"/>
          </p:cNvSpPr>
          <p:nvPr/>
        </p:nvSpPr>
        <p:spPr bwMode="auto">
          <a:xfrm flipH="1">
            <a:off x="350181" y="4351789"/>
            <a:ext cx="275104" cy="280485"/>
          </a:xfrm>
          <a:custGeom>
            <a:avLst/>
            <a:gdLst>
              <a:gd name="connsiteX0" fmla="*/ 97679 w 511349"/>
              <a:gd name="connsiteY0" fmla="*/ 134045 h 521350"/>
              <a:gd name="connsiteX1" fmla="*/ 131290 w 511349"/>
              <a:gd name="connsiteY1" fmla="*/ 193432 h 521350"/>
              <a:gd name="connsiteX2" fmla="*/ 105435 w 511349"/>
              <a:gd name="connsiteY2" fmla="*/ 273475 h 521350"/>
              <a:gd name="connsiteX3" fmla="*/ 128704 w 511349"/>
              <a:gd name="connsiteY3" fmla="*/ 281221 h 521350"/>
              <a:gd name="connsiteX4" fmla="*/ 144217 w 511349"/>
              <a:gd name="connsiteY4" fmla="*/ 214088 h 521350"/>
              <a:gd name="connsiteX5" fmla="*/ 170071 w 511349"/>
              <a:gd name="connsiteY5" fmla="*/ 214088 h 521350"/>
              <a:gd name="connsiteX6" fmla="*/ 198511 w 511349"/>
              <a:gd name="connsiteY6" fmla="*/ 203760 h 521350"/>
              <a:gd name="connsiteX7" fmla="*/ 250220 w 511349"/>
              <a:gd name="connsiteY7" fmla="*/ 242490 h 521350"/>
              <a:gd name="connsiteX8" fmla="*/ 263147 w 511349"/>
              <a:gd name="connsiteY8" fmla="*/ 242490 h 521350"/>
              <a:gd name="connsiteX9" fmla="*/ 296758 w 511349"/>
              <a:gd name="connsiteY9" fmla="*/ 232162 h 521350"/>
              <a:gd name="connsiteX10" fmla="*/ 296758 w 511349"/>
              <a:gd name="connsiteY10" fmla="*/ 242490 h 521350"/>
              <a:gd name="connsiteX11" fmla="*/ 348467 w 511349"/>
              <a:gd name="connsiteY11" fmla="*/ 281221 h 521350"/>
              <a:gd name="connsiteX12" fmla="*/ 363979 w 511349"/>
              <a:gd name="connsiteY12" fmla="*/ 281221 h 521350"/>
              <a:gd name="connsiteX13" fmla="*/ 397590 w 511349"/>
              <a:gd name="connsiteY13" fmla="*/ 270893 h 521350"/>
              <a:gd name="connsiteX14" fmla="*/ 397590 w 511349"/>
              <a:gd name="connsiteY14" fmla="*/ 294131 h 521350"/>
              <a:gd name="connsiteX15" fmla="*/ 449299 w 511349"/>
              <a:gd name="connsiteY15" fmla="*/ 335444 h 521350"/>
              <a:gd name="connsiteX16" fmla="*/ 462226 w 511349"/>
              <a:gd name="connsiteY16" fmla="*/ 335444 h 521350"/>
              <a:gd name="connsiteX17" fmla="*/ 511349 w 511349"/>
              <a:gd name="connsiteY17" fmla="*/ 304459 h 521350"/>
              <a:gd name="connsiteX18" fmla="*/ 469982 w 511349"/>
              <a:gd name="connsiteY18" fmla="*/ 472291 h 521350"/>
              <a:gd name="connsiteX19" fmla="*/ 454470 w 511349"/>
              <a:gd name="connsiteY19" fmla="*/ 521350 h 521350"/>
              <a:gd name="connsiteX20" fmla="*/ 162315 w 511349"/>
              <a:gd name="connsiteY20" fmla="*/ 518768 h 521350"/>
              <a:gd name="connsiteX21" fmla="*/ 146802 w 511349"/>
              <a:gd name="connsiteY21" fmla="*/ 467127 h 521350"/>
              <a:gd name="connsiteX22" fmla="*/ 17531 w 511349"/>
              <a:gd name="connsiteY22" fmla="*/ 286385 h 521350"/>
              <a:gd name="connsiteX23" fmla="*/ 9774 w 511349"/>
              <a:gd name="connsiteY23" fmla="*/ 193432 h 521350"/>
              <a:gd name="connsiteX24" fmla="*/ 12360 w 511349"/>
              <a:gd name="connsiteY24" fmla="*/ 193432 h 521350"/>
              <a:gd name="connsiteX25" fmla="*/ 43385 w 511349"/>
              <a:gd name="connsiteY25" fmla="*/ 159865 h 521350"/>
              <a:gd name="connsiteX26" fmla="*/ 84752 w 511349"/>
              <a:gd name="connsiteY26" fmla="*/ 136627 h 521350"/>
              <a:gd name="connsiteX27" fmla="*/ 97679 w 511349"/>
              <a:gd name="connsiteY27" fmla="*/ 134045 h 521350"/>
              <a:gd name="connsiteX28" fmla="*/ 449554 w 511349"/>
              <a:gd name="connsiteY28" fmla="*/ 95191 h 521350"/>
              <a:gd name="connsiteX29" fmla="*/ 462471 w 511349"/>
              <a:gd name="connsiteY29" fmla="*/ 95191 h 521350"/>
              <a:gd name="connsiteX30" fmla="*/ 496055 w 511349"/>
              <a:gd name="connsiteY30" fmla="*/ 118465 h 521350"/>
              <a:gd name="connsiteX31" fmla="*/ 496055 w 511349"/>
              <a:gd name="connsiteY31" fmla="*/ 271042 h 521350"/>
              <a:gd name="connsiteX32" fmla="*/ 462471 w 511349"/>
              <a:gd name="connsiteY32" fmla="*/ 296903 h 521350"/>
              <a:gd name="connsiteX33" fmla="*/ 449554 w 511349"/>
              <a:gd name="connsiteY33" fmla="*/ 296903 h 521350"/>
              <a:gd name="connsiteX34" fmla="*/ 413386 w 511349"/>
              <a:gd name="connsiteY34" fmla="*/ 271042 h 521350"/>
              <a:gd name="connsiteX35" fmla="*/ 413386 w 511349"/>
              <a:gd name="connsiteY35" fmla="*/ 219321 h 521350"/>
              <a:gd name="connsiteX36" fmla="*/ 413386 w 511349"/>
              <a:gd name="connsiteY36" fmla="*/ 118465 h 521350"/>
              <a:gd name="connsiteX37" fmla="*/ 449554 w 511349"/>
              <a:gd name="connsiteY37" fmla="*/ 95191 h 521350"/>
              <a:gd name="connsiteX38" fmla="*/ 348594 w 511349"/>
              <a:gd name="connsiteY38" fmla="*/ 43523 h 521350"/>
              <a:gd name="connsiteX39" fmla="*/ 364095 w 511349"/>
              <a:gd name="connsiteY39" fmla="*/ 43523 h 521350"/>
              <a:gd name="connsiteX40" fmla="*/ 397679 w 511349"/>
              <a:gd name="connsiteY40" fmla="*/ 66762 h 521350"/>
              <a:gd name="connsiteX41" fmla="*/ 397679 w 511349"/>
              <a:gd name="connsiteY41" fmla="*/ 118403 h 521350"/>
              <a:gd name="connsiteX42" fmla="*/ 397679 w 511349"/>
              <a:gd name="connsiteY42" fmla="*/ 219103 h 521350"/>
              <a:gd name="connsiteX43" fmla="*/ 364095 w 511349"/>
              <a:gd name="connsiteY43" fmla="*/ 242342 h 521350"/>
              <a:gd name="connsiteX44" fmla="*/ 348594 w 511349"/>
              <a:gd name="connsiteY44" fmla="*/ 242342 h 521350"/>
              <a:gd name="connsiteX45" fmla="*/ 315010 w 511349"/>
              <a:gd name="connsiteY45" fmla="*/ 219103 h 521350"/>
              <a:gd name="connsiteX46" fmla="*/ 315010 w 511349"/>
              <a:gd name="connsiteY46" fmla="*/ 180372 h 521350"/>
              <a:gd name="connsiteX47" fmla="*/ 315010 w 511349"/>
              <a:gd name="connsiteY47" fmla="*/ 66762 h 521350"/>
              <a:gd name="connsiteX48" fmla="*/ 348594 w 511349"/>
              <a:gd name="connsiteY48" fmla="*/ 43523 h 521350"/>
              <a:gd name="connsiteX49" fmla="*/ 250262 w 511349"/>
              <a:gd name="connsiteY49" fmla="*/ 2188 h 521350"/>
              <a:gd name="connsiteX50" fmla="*/ 263195 w 511349"/>
              <a:gd name="connsiteY50" fmla="*/ 2188 h 521350"/>
              <a:gd name="connsiteX51" fmla="*/ 296823 w 511349"/>
              <a:gd name="connsiteY51" fmla="*/ 28049 h 521350"/>
              <a:gd name="connsiteX52" fmla="*/ 296823 w 511349"/>
              <a:gd name="connsiteY52" fmla="*/ 66839 h 521350"/>
              <a:gd name="connsiteX53" fmla="*/ 296823 w 511349"/>
              <a:gd name="connsiteY53" fmla="*/ 180626 h 521350"/>
              <a:gd name="connsiteX54" fmla="*/ 263195 w 511349"/>
              <a:gd name="connsiteY54" fmla="*/ 203900 h 521350"/>
              <a:gd name="connsiteX55" fmla="*/ 250262 w 511349"/>
              <a:gd name="connsiteY55" fmla="*/ 203900 h 521350"/>
              <a:gd name="connsiteX56" fmla="*/ 216634 w 511349"/>
              <a:gd name="connsiteY56" fmla="*/ 180626 h 521350"/>
              <a:gd name="connsiteX57" fmla="*/ 216634 w 511349"/>
              <a:gd name="connsiteY57" fmla="*/ 28049 h 521350"/>
              <a:gd name="connsiteX58" fmla="*/ 250262 w 511349"/>
              <a:gd name="connsiteY58" fmla="*/ 2188 h 521350"/>
              <a:gd name="connsiteX59" fmla="*/ 164728 w 511349"/>
              <a:gd name="connsiteY59" fmla="*/ 11 h 521350"/>
              <a:gd name="connsiteX60" fmla="*/ 193284 w 511349"/>
              <a:gd name="connsiteY60" fmla="*/ 4875 h 521350"/>
              <a:gd name="connsiteX61" fmla="*/ 198446 w 511349"/>
              <a:gd name="connsiteY61" fmla="*/ 28126 h 521350"/>
              <a:gd name="connsiteX62" fmla="*/ 198446 w 511349"/>
              <a:gd name="connsiteY62" fmla="*/ 154713 h 521350"/>
              <a:gd name="connsiteX63" fmla="*/ 170056 w 511349"/>
              <a:gd name="connsiteY63" fmla="*/ 175380 h 521350"/>
              <a:gd name="connsiteX64" fmla="*/ 146828 w 511349"/>
              <a:gd name="connsiteY64" fmla="*/ 175380 h 521350"/>
              <a:gd name="connsiteX65" fmla="*/ 136505 w 511349"/>
              <a:gd name="connsiteY65" fmla="*/ 126295 h 521350"/>
              <a:gd name="connsiteX66" fmla="*/ 105534 w 511349"/>
              <a:gd name="connsiteY66" fmla="*/ 110795 h 521350"/>
              <a:gd name="connsiteX67" fmla="*/ 92630 w 511349"/>
              <a:gd name="connsiteY67" fmla="*/ 113378 h 521350"/>
              <a:gd name="connsiteX68" fmla="*/ 97792 w 511349"/>
              <a:gd name="connsiteY68" fmla="*/ 64293 h 521350"/>
              <a:gd name="connsiteX69" fmla="*/ 164728 w 511349"/>
              <a:gd name="connsiteY69" fmla="*/ 11 h 52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511349" h="521350">
                <a:moveTo>
                  <a:pt x="97679" y="134045"/>
                </a:moveTo>
                <a:cubicBezTo>
                  <a:pt x="113192" y="134045"/>
                  <a:pt x="139046" y="154701"/>
                  <a:pt x="131290" y="193432"/>
                </a:cubicBezTo>
                <a:cubicBezTo>
                  <a:pt x="131290" y="193432"/>
                  <a:pt x="133875" y="242490"/>
                  <a:pt x="105435" y="273475"/>
                </a:cubicBezTo>
                <a:cubicBezTo>
                  <a:pt x="105435" y="273475"/>
                  <a:pt x="118363" y="291549"/>
                  <a:pt x="128704" y="281221"/>
                </a:cubicBezTo>
                <a:cubicBezTo>
                  <a:pt x="144217" y="265729"/>
                  <a:pt x="141631" y="226998"/>
                  <a:pt x="144217" y="214088"/>
                </a:cubicBezTo>
                <a:lnTo>
                  <a:pt x="170071" y="214088"/>
                </a:lnTo>
                <a:cubicBezTo>
                  <a:pt x="180413" y="214088"/>
                  <a:pt x="190755" y="208924"/>
                  <a:pt x="198511" y="203760"/>
                </a:cubicBezTo>
                <a:cubicBezTo>
                  <a:pt x="198511" y="224416"/>
                  <a:pt x="221780" y="242490"/>
                  <a:pt x="250220" y="242490"/>
                </a:cubicBezTo>
                <a:lnTo>
                  <a:pt x="263147" y="242490"/>
                </a:lnTo>
                <a:cubicBezTo>
                  <a:pt x="276074" y="242490"/>
                  <a:pt x="289001" y="237326"/>
                  <a:pt x="296758" y="232162"/>
                </a:cubicBezTo>
                <a:lnTo>
                  <a:pt x="296758" y="242490"/>
                </a:lnTo>
                <a:cubicBezTo>
                  <a:pt x="296758" y="263147"/>
                  <a:pt x="320027" y="281221"/>
                  <a:pt x="348467" y="281221"/>
                </a:cubicBezTo>
                <a:lnTo>
                  <a:pt x="363979" y="281221"/>
                </a:lnTo>
                <a:cubicBezTo>
                  <a:pt x="376906" y="281221"/>
                  <a:pt x="387248" y="278639"/>
                  <a:pt x="397590" y="270893"/>
                </a:cubicBezTo>
                <a:lnTo>
                  <a:pt x="397590" y="294131"/>
                </a:lnTo>
                <a:cubicBezTo>
                  <a:pt x="397590" y="317369"/>
                  <a:pt x="420859" y="335444"/>
                  <a:pt x="449299" y="335444"/>
                </a:cubicBezTo>
                <a:lnTo>
                  <a:pt x="462226" y="335444"/>
                </a:lnTo>
                <a:cubicBezTo>
                  <a:pt x="485495" y="335444"/>
                  <a:pt x="506178" y="322533"/>
                  <a:pt x="511349" y="304459"/>
                </a:cubicBezTo>
                <a:cubicBezTo>
                  <a:pt x="508764" y="356100"/>
                  <a:pt x="495837" y="420651"/>
                  <a:pt x="469982" y="472291"/>
                </a:cubicBezTo>
                <a:lnTo>
                  <a:pt x="454470" y="521350"/>
                </a:lnTo>
                <a:lnTo>
                  <a:pt x="162315" y="518768"/>
                </a:lnTo>
                <a:cubicBezTo>
                  <a:pt x="162315" y="518768"/>
                  <a:pt x="185584" y="500694"/>
                  <a:pt x="146802" y="467127"/>
                </a:cubicBezTo>
                <a:cubicBezTo>
                  <a:pt x="146802" y="467127"/>
                  <a:pt x="61483" y="363846"/>
                  <a:pt x="17531" y="286385"/>
                </a:cubicBezTo>
                <a:cubicBezTo>
                  <a:pt x="17531" y="286385"/>
                  <a:pt x="-16080" y="239908"/>
                  <a:pt x="9774" y="193432"/>
                </a:cubicBezTo>
                <a:lnTo>
                  <a:pt x="12360" y="193432"/>
                </a:lnTo>
                <a:cubicBezTo>
                  <a:pt x="12360" y="190850"/>
                  <a:pt x="33043" y="167611"/>
                  <a:pt x="43385" y="159865"/>
                </a:cubicBezTo>
                <a:cubicBezTo>
                  <a:pt x="56312" y="149537"/>
                  <a:pt x="84752" y="136627"/>
                  <a:pt x="84752" y="136627"/>
                </a:cubicBezTo>
                <a:cubicBezTo>
                  <a:pt x="89923" y="134045"/>
                  <a:pt x="92508" y="134045"/>
                  <a:pt x="97679" y="134045"/>
                </a:cubicBezTo>
                <a:close/>
                <a:moveTo>
                  <a:pt x="449554" y="95191"/>
                </a:moveTo>
                <a:lnTo>
                  <a:pt x="462471" y="95191"/>
                </a:lnTo>
                <a:cubicBezTo>
                  <a:pt x="480555" y="95191"/>
                  <a:pt x="496055" y="105535"/>
                  <a:pt x="496055" y="118465"/>
                </a:cubicBezTo>
                <a:lnTo>
                  <a:pt x="496055" y="271042"/>
                </a:lnTo>
                <a:cubicBezTo>
                  <a:pt x="496055" y="283973"/>
                  <a:pt x="480555" y="296903"/>
                  <a:pt x="462471" y="296903"/>
                </a:cubicBezTo>
                <a:lnTo>
                  <a:pt x="449554" y="296903"/>
                </a:lnTo>
                <a:cubicBezTo>
                  <a:pt x="428887" y="296903"/>
                  <a:pt x="413386" y="283973"/>
                  <a:pt x="413386" y="271042"/>
                </a:cubicBezTo>
                <a:lnTo>
                  <a:pt x="413386" y="219321"/>
                </a:lnTo>
                <a:lnTo>
                  <a:pt x="413386" y="118465"/>
                </a:lnTo>
                <a:cubicBezTo>
                  <a:pt x="413386" y="105535"/>
                  <a:pt x="428887" y="95191"/>
                  <a:pt x="449554" y="95191"/>
                </a:cubicBezTo>
                <a:close/>
                <a:moveTo>
                  <a:pt x="348594" y="43523"/>
                </a:moveTo>
                <a:lnTo>
                  <a:pt x="364095" y="43523"/>
                </a:lnTo>
                <a:cubicBezTo>
                  <a:pt x="382179" y="43523"/>
                  <a:pt x="397679" y="53851"/>
                  <a:pt x="397679" y="66762"/>
                </a:cubicBezTo>
                <a:lnTo>
                  <a:pt x="397679" y="118403"/>
                </a:lnTo>
                <a:lnTo>
                  <a:pt x="397679" y="219103"/>
                </a:lnTo>
                <a:cubicBezTo>
                  <a:pt x="397679" y="232014"/>
                  <a:pt x="382179" y="242342"/>
                  <a:pt x="364095" y="242342"/>
                </a:cubicBezTo>
                <a:lnTo>
                  <a:pt x="348594" y="242342"/>
                </a:lnTo>
                <a:cubicBezTo>
                  <a:pt x="330511" y="242342"/>
                  <a:pt x="315010" y="232014"/>
                  <a:pt x="315010" y="219103"/>
                </a:cubicBezTo>
                <a:lnTo>
                  <a:pt x="315010" y="180372"/>
                </a:lnTo>
                <a:lnTo>
                  <a:pt x="315010" y="66762"/>
                </a:lnTo>
                <a:cubicBezTo>
                  <a:pt x="315010" y="53851"/>
                  <a:pt x="330511" y="43523"/>
                  <a:pt x="348594" y="43523"/>
                </a:cubicBezTo>
                <a:close/>
                <a:moveTo>
                  <a:pt x="250262" y="2188"/>
                </a:moveTo>
                <a:lnTo>
                  <a:pt x="263195" y="2188"/>
                </a:lnTo>
                <a:cubicBezTo>
                  <a:pt x="281302" y="2188"/>
                  <a:pt x="296823" y="15118"/>
                  <a:pt x="296823" y="28049"/>
                </a:cubicBezTo>
                <a:lnTo>
                  <a:pt x="296823" y="66839"/>
                </a:lnTo>
                <a:lnTo>
                  <a:pt x="296823" y="180626"/>
                </a:lnTo>
                <a:cubicBezTo>
                  <a:pt x="296823" y="193556"/>
                  <a:pt x="281302" y="203900"/>
                  <a:pt x="263195" y="203900"/>
                </a:cubicBezTo>
                <a:lnTo>
                  <a:pt x="250262" y="203900"/>
                </a:lnTo>
                <a:cubicBezTo>
                  <a:pt x="232154" y="203900"/>
                  <a:pt x="216634" y="193556"/>
                  <a:pt x="216634" y="180626"/>
                </a:cubicBezTo>
                <a:lnTo>
                  <a:pt x="216634" y="28049"/>
                </a:lnTo>
                <a:cubicBezTo>
                  <a:pt x="216634" y="15118"/>
                  <a:pt x="232154" y="2188"/>
                  <a:pt x="250262" y="2188"/>
                </a:cubicBezTo>
                <a:close/>
                <a:moveTo>
                  <a:pt x="164728" y="11"/>
                </a:moveTo>
                <a:cubicBezTo>
                  <a:pt x="173161" y="152"/>
                  <a:pt x="182638" y="1646"/>
                  <a:pt x="193284" y="4875"/>
                </a:cubicBezTo>
                <a:cubicBezTo>
                  <a:pt x="198446" y="10042"/>
                  <a:pt x="198446" y="17792"/>
                  <a:pt x="198446" y="28126"/>
                </a:cubicBezTo>
                <a:lnTo>
                  <a:pt x="198446" y="154713"/>
                </a:lnTo>
                <a:cubicBezTo>
                  <a:pt x="195865" y="167630"/>
                  <a:pt x="182961" y="175380"/>
                  <a:pt x="170056" y="175380"/>
                </a:cubicBezTo>
                <a:lnTo>
                  <a:pt x="146828" y="175380"/>
                </a:lnTo>
                <a:cubicBezTo>
                  <a:pt x="149409" y="152129"/>
                  <a:pt x="146828" y="136629"/>
                  <a:pt x="136505" y="126295"/>
                </a:cubicBezTo>
                <a:cubicBezTo>
                  <a:pt x="128762" y="115962"/>
                  <a:pt x="118439" y="110795"/>
                  <a:pt x="105534" y="110795"/>
                </a:cubicBezTo>
                <a:cubicBezTo>
                  <a:pt x="102953" y="110795"/>
                  <a:pt x="97792" y="113378"/>
                  <a:pt x="92630" y="113378"/>
                </a:cubicBezTo>
                <a:cubicBezTo>
                  <a:pt x="95211" y="92711"/>
                  <a:pt x="95211" y="74627"/>
                  <a:pt x="97792" y="64293"/>
                </a:cubicBezTo>
                <a:cubicBezTo>
                  <a:pt x="97792" y="64293"/>
                  <a:pt x="105696" y="-978"/>
                  <a:pt x="164728" y="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8526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7052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5579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4105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92631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157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9684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28210" algn="l" defTabSz="557052" rtl="0" eaLnBrk="1" latinLnBrk="0" hangingPunct="1">
              <a:defRPr sz="10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823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 flipH="1">
            <a:off x="746454" y="4334320"/>
            <a:ext cx="21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778495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en-US" altLang="zh-CN" sz="1200" dirty="0">
                <a:solidFill>
                  <a:schemeClr val="bg1"/>
                </a:solidFill>
                <a:sym typeface="+mn-lt"/>
              </a:rPr>
              <a:t>Successful Cases</a:t>
            </a:r>
          </a:p>
        </p:txBody>
      </p:sp>
    </p:spTree>
    <p:extLst>
      <p:ext uri="{BB962C8B-B14F-4D97-AF65-F5344CB8AC3E}">
        <p14:creationId xmlns:p14="http://schemas.microsoft.com/office/powerpoint/2010/main" val="19094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113586C-B15E-3549-86E5-862DFFA1C028}"/>
              </a:ext>
            </a:extLst>
          </p:cNvPr>
          <p:cNvSpPr/>
          <p:nvPr/>
        </p:nvSpPr>
        <p:spPr>
          <a:xfrm>
            <a:off x="177301" y="161204"/>
            <a:ext cx="62267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atin typeface="Arial"/>
                <a:cs typeface="Arial"/>
              </a:rPr>
              <a:t>Background</a:t>
            </a:r>
            <a:endParaRPr lang="en-US" sz="27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C694C-A92C-A641-8B0A-4F1A883E6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98" y="1361533"/>
            <a:ext cx="2788424" cy="1642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F9482-B625-3B4E-A94A-D839C6B62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107" y="3003677"/>
            <a:ext cx="1865312" cy="2092271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1403FD4A-1F16-6B4E-A0FB-A3F718DA2C82}"/>
              </a:ext>
            </a:extLst>
          </p:cNvPr>
          <p:cNvSpPr/>
          <p:nvPr/>
        </p:nvSpPr>
        <p:spPr>
          <a:xfrm>
            <a:off x="5490362" y="899868"/>
            <a:ext cx="3355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States Reporting Cases of COVID-19 to CDC</a:t>
            </a:r>
          </a:p>
        </p:txBody>
      </p:sp>
      <p:sp>
        <p:nvSpPr>
          <p:cNvPr id="11" name="文本框 14">
            <a:extLst>
              <a:ext uri="{FF2B5EF4-FFF2-40B4-BE49-F238E27FC236}">
                <a16:creationId xmlns:a16="http://schemas.microsoft.com/office/drawing/2014/main" id="{B867D68B-6AAB-434B-976F-64B508897E71}"/>
              </a:ext>
            </a:extLst>
          </p:cNvPr>
          <p:cNvSpPr txBox="1"/>
          <p:nvPr/>
        </p:nvSpPr>
        <p:spPr>
          <a:xfrm>
            <a:off x="177300" y="497562"/>
            <a:ext cx="496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15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algn="l"/>
            <a:r>
              <a:rPr lang="en-US" altLang="zh-CN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At the end of 2019, a novel coronavirus, referred to as COVID-19, broke out in Wuhan, China. The virus is characterized by human-to-human transmission, medical staff infection and community transmission. The disease has become a worldwide pandemic.</a:t>
            </a:r>
          </a:p>
          <a:p>
            <a:pPr algn="l"/>
            <a:endParaRPr lang="en-US" altLang="zh-CN" sz="150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More than 700 people died in China within weeks of the virus first being identified.</a:t>
            </a:r>
          </a:p>
          <a:p>
            <a:pPr algn="l"/>
            <a:endParaRPr lang="en-US" altLang="zh-CN" sz="1500" dirty="0">
              <a:solidFill>
                <a:srgbClr val="C00000"/>
              </a:soli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All 50 states have reported cases of COVID-19 to CDC.</a:t>
            </a:r>
            <a:b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endParaRPr lang="en-US" sz="150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Total USA COVID-19 cases: 54,453</a:t>
            </a:r>
            <a:b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endParaRPr lang="en-US" sz="150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Global Deaths 22,029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A1E98-AAAA-2342-8264-0463D04F6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028" y="3387208"/>
            <a:ext cx="418338" cy="41833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54EB02-DAFD-7344-8E9B-F8875E0BBECF}"/>
              </a:ext>
            </a:extLst>
          </p:cNvPr>
          <p:cNvSpPr/>
          <p:nvPr/>
        </p:nvSpPr>
        <p:spPr>
          <a:xfrm>
            <a:off x="177300" y="4565893"/>
            <a:ext cx="3355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Arial"/>
                <a:cs typeface="Arial"/>
              </a:rPr>
              <a:t>Information as of 3/25/2020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1AD3B8-887A-4C4F-9AFF-4DCB449EE7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391" y="3989409"/>
            <a:ext cx="777230" cy="795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AB31ED-B2D3-4E40-A395-437F4B8AA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412" y="2968870"/>
            <a:ext cx="418338" cy="418338"/>
          </a:xfrm>
          <a:prstGeom prst="rect">
            <a:avLst/>
          </a:prstGeom>
        </p:spPr>
      </p:pic>
      <p:cxnSp>
        <p:nvCxnSpPr>
          <p:cNvPr id="13" name="直接连接符 25"/>
          <p:cNvCxnSpPr/>
          <p:nvPr/>
        </p:nvCxnSpPr>
        <p:spPr>
          <a:xfrm>
            <a:off x="0" y="669035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90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4">
            <a:extLst>
              <a:ext uri="{FF2B5EF4-FFF2-40B4-BE49-F238E27FC236}">
                <a16:creationId xmlns:a16="http://schemas.microsoft.com/office/drawing/2014/main" id="{B867D68B-6AAB-434B-976F-64B508897E71}"/>
              </a:ext>
            </a:extLst>
          </p:cNvPr>
          <p:cNvSpPr txBox="1"/>
          <p:nvPr/>
        </p:nvSpPr>
        <p:spPr>
          <a:xfrm>
            <a:off x="177301" y="1119108"/>
            <a:ext cx="8738099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165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Thermal imaging technology was also used during the SARS outbreak, which also saw high fevers.</a:t>
            </a:r>
            <a:b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endParaRPr lang="en-US" altLang="zh-CN" sz="165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Non-contact </a:t>
            </a: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automatic temperature monitoring. Operators do not have to be near people being screened for </a:t>
            </a: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social distancing</a:t>
            </a: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165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</a:t>
            </a:r>
            <a:r>
              <a:rPr lang="en-US" altLang="zh-CN" sz="165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multi-person monitoring</a:t>
            </a: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A </a:t>
            </a: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sanitary way </a:t>
            </a:r>
            <a: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to identify a person in a large group with an elevated temperature. </a:t>
            </a:r>
            <a:br>
              <a:rPr lang="en-US" altLang="zh-CN" sz="165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</a:br>
            <a:endParaRPr lang="en-US" altLang="zh-CN" sz="1650" dirty="0"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abnormal temperature </a:t>
            </a: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information automatically.</a:t>
            </a:r>
            <a:b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zh-CN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Captures person’s identity automatically with </a:t>
            </a:r>
            <a:r>
              <a:rPr lang="en-US" altLang="zh-CN" sz="16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recognition </a:t>
            </a:r>
            <a:r>
              <a:rPr lang="en-US" altLang="zh-CN" sz="1650" dirty="0">
                <a:latin typeface="Arial" panose="020B0604020202020204" pitchFamily="34" charset="0"/>
                <a:cs typeface="Arial" panose="020B0604020202020204" pitchFamily="34" charset="0"/>
              </a:rPr>
              <a:t>system feature.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13586C-B15E-3549-86E5-862DFFA1C028}"/>
              </a:ext>
            </a:extLst>
          </p:cNvPr>
          <p:cNvSpPr/>
          <p:nvPr/>
        </p:nvSpPr>
        <p:spPr>
          <a:xfrm>
            <a:off x="177301" y="634360"/>
            <a:ext cx="93076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spcBef>
                <a:spcPts val="750"/>
              </a:spcBef>
            </a:pPr>
            <a:r>
              <a:rPr lang="en-US" altLang="zh-CN" sz="2700" b="1" dirty="0">
                <a:latin typeface="Arial" panose="020B0604020202020204" pitchFamily="34" charset="0"/>
                <a:cs typeface="Arial" panose="020B0604020202020204" pitchFamily="34" charset="0"/>
              </a:rPr>
              <a:t>Thermal Temperature Monitoring 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89FA2-E492-1A41-B17B-9B175C54E96E}"/>
              </a:ext>
            </a:extLst>
          </p:cNvPr>
          <p:cNvSpPr txBox="1"/>
          <p:nvPr/>
        </p:nvSpPr>
        <p:spPr>
          <a:xfrm>
            <a:off x="189659" y="190373"/>
            <a:ext cx="316959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1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Faster Alternative….</a:t>
            </a:r>
          </a:p>
        </p:txBody>
      </p:sp>
    </p:spTree>
    <p:extLst>
      <p:ext uri="{BB962C8B-B14F-4D97-AF65-F5344CB8AC3E}">
        <p14:creationId xmlns:p14="http://schemas.microsoft.com/office/powerpoint/2010/main" val="23271719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15" y="2199481"/>
            <a:ext cx="1380361" cy="97190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0E102FB-E2D1-4D05-9D56-B5C4302F5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953" y="2199481"/>
            <a:ext cx="1391085" cy="10083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162558-E685-4C7F-A137-31E88F74B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854" y="2199481"/>
            <a:ext cx="1378646" cy="101343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373" y="2222477"/>
            <a:ext cx="1378646" cy="1083566"/>
          </a:xfrm>
          <a:prstGeom prst="rect">
            <a:avLst/>
          </a:prstGeom>
          <a:noFill/>
        </p:spPr>
      </p:pic>
      <p:cxnSp>
        <p:nvCxnSpPr>
          <p:cNvPr id="26" name="直接连接符 25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（出入口闸机小车区1）"/>
          <p:cNvSpPr txBox="1"/>
          <p:nvPr/>
        </p:nvSpPr>
        <p:spPr>
          <a:xfrm>
            <a:off x="4480415" y="3120108"/>
            <a:ext cx="1378646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Factory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" name="文本框 （出入口闸机小车区1）"/>
          <p:cNvSpPr txBox="1"/>
          <p:nvPr/>
        </p:nvSpPr>
        <p:spPr>
          <a:xfrm>
            <a:off x="5923854" y="3114782"/>
            <a:ext cx="1378646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Hotel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文本框 （出入口闸机小车区1）"/>
          <p:cNvSpPr txBox="1"/>
          <p:nvPr/>
        </p:nvSpPr>
        <p:spPr>
          <a:xfrm>
            <a:off x="3056026" y="3107830"/>
            <a:ext cx="1378646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School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文本框 （出入口闸机小车区1）"/>
          <p:cNvSpPr txBox="1"/>
          <p:nvPr/>
        </p:nvSpPr>
        <p:spPr>
          <a:xfrm>
            <a:off x="1613953" y="3107829"/>
            <a:ext cx="1391086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kern="1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Office Building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0520" y="1049632"/>
            <a:ext cx="8393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1130" indent="304800">
              <a:spcAft>
                <a:spcPts val="0"/>
              </a:spcAft>
            </a:pPr>
            <a:r>
              <a:rPr lang="en-US" altLang="zh-CN" sz="1600" kern="1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Dahua launches the latest thermal camera, which is capable of high accurate body temperature measurement ±0.3℃(with blackbody). Built-in AI algorithm for multi-person measuring up to 3m distance which enables fast and non-contact access.</a:t>
            </a:r>
            <a:endParaRPr lang="zh-CN" altLang="zh-CN" sz="1600" kern="100" dirty="0">
              <a:effectLst/>
              <a:latin typeface="Arial" panose="020B0604020202020204" pitchFamily="34" charset="0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29194" y="3856745"/>
            <a:ext cx="1352821" cy="1208391"/>
            <a:chOff x="1608426" y="2843748"/>
            <a:chExt cx="1352821" cy="1208391"/>
          </a:xfrm>
        </p:grpSpPr>
        <p:grpSp>
          <p:nvGrpSpPr>
            <p:cNvPr id="17" name="组合 16"/>
            <p:cNvGrpSpPr/>
            <p:nvPr/>
          </p:nvGrpSpPr>
          <p:grpSpPr>
            <a:xfrm>
              <a:off x="1621339" y="2843748"/>
              <a:ext cx="1326996" cy="1008362"/>
              <a:chOff x="1481693" y="1999045"/>
              <a:chExt cx="3531742" cy="1866681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693" y="1999045"/>
                <a:ext cx="3531742" cy="1866681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1693" y="3279159"/>
                <a:ext cx="1110568" cy="586567"/>
              </a:xfrm>
              <a:prstGeom prst="rect">
                <a:avLst/>
              </a:prstGeom>
            </p:spPr>
          </p:pic>
        </p:grpSp>
        <p:sp>
          <p:nvSpPr>
            <p:cNvPr id="20" name="文本框 （出入口闸机小车区1）"/>
            <p:cNvSpPr txBox="1"/>
            <p:nvPr/>
          </p:nvSpPr>
          <p:spPr>
            <a:xfrm>
              <a:off x="1608426" y="3852110"/>
              <a:ext cx="1352821" cy="2000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45697" tIns="22847" rIns="45697" bIns="22847" rtlCol="0">
              <a:spAutoFit/>
            </a:bodyPr>
            <a:lstStyle>
              <a:defPPr>
                <a:defRPr lang="zh-CN"/>
              </a:defPPr>
              <a:lvl1pPr algn="ctr" defTabSz="455974" fontAlgn="base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kern="100" dirty="0"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Lobby</a:t>
              </a:r>
              <a:endParaRPr lang="zh-CN" alt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31523" y="3856756"/>
            <a:ext cx="1352821" cy="1194483"/>
            <a:chOff x="3121656" y="2837398"/>
            <a:chExt cx="1352821" cy="119448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656" y="2837398"/>
              <a:ext cx="1352821" cy="994454"/>
            </a:xfrm>
            <a:prstGeom prst="rect">
              <a:avLst/>
            </a:prstGeom>
          </p:spPr>
        </p:pic>
        <p:sp>
          <p:nvSpPr>
            <p:cNvPr id="22" name="文本框 （出入口闸机小车区1）"/>
            <p:cNvSpPr txBox="1"/>
            <p:nvPr/>
          </p:nvSpPr>
          <p:spPr>
            <a:xfrm>
              <a:off x="3121656" y="3831852"/>
              <a:ext cx="1352821" cy="2000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45697" tIns="22847" rIns="45697" bIns="22847" rtlCol="0">
              <a:spAutoFit/>
            </a:bodyPr>
            <a:lstStyle>
              <a:defPPr>
                <a:defRPr lang="zh-CN"/>
              </a:defPPr>
              <a:lvl1pPr algn="ctr" defTabSz="455974" fontAlgn="base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altLang="zh-CN" kern="100" dirty="0"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Elevator Entrance</a:t>
              </a:r>
              <a:endParaRPr lang="zh-CN" altLang="en-US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4" name="文本框 （出入口闸机小车区1）"/>
          <p:cNvSpPr txBox="1"/>
          <p:nvPr/>
        </p:nvSpPr>
        <p:spPr>
          <a:xfrm>
            <a:off x="1613953" y="4851209"/>
            <a:ext cx="1352821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kern="100" dirty="0"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rPr>
              <a:t>Entrance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53" y="3856555"/>
            <a:ext cx="1352821" cy="994654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 rot="16200000">
            <a:off x="592256" y="2060905"/>
            <a:ext cx="392415" cy="1360716"/>
          </a:xfrm>
          <a:prstGeom prst="rect">
            <a:avLst/>
          </a:prstGeom>
          <a:solidFill>
            <a:srgbClr val="4A6DA2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 rot="16200000">
            <a:off x="592256" y="3680567"/>
            <a:ext cx="392415" cy="1360716"/>
          </a:xfrm>
          <a:prstGeom prst="rect">
            <a:avLst/>
          </a:prstGeom>
          <a:solidFill>
            <a:srgbClr val="4A6DA2"/>
          </a:solidFill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Sub-scene</a:t>
            </a:r>
            <a:endParaRPr lang="zh-CN" altLang="en-US" dirty="0"/>
          </a:p>
        </p:txBody>
      </p:sp>
      <p:sp>
        <p:nvSpPr>
          <p:cNvPr id="43" name="文本框 （出入口闸机小车区1）"/>
          <p:cNvSpPr txBox="1"/>
          <p:nvPr/>
        </p:nvSpPr>
        <p:spPr>
          <a:xfrm>
            <a:off x="6083029" y="4260910"/>
            <a:ext cx="1352821" cy="200029"/>
          </a:xfrm>
          <a:prstGeom prst="rect">
            <a:avLst/>
          </a:prstGeom>
          <a:noFill/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……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4" name="文本框 （出入口闸机小车区1）"/>
          <p:cNvSpPr txBox="1"/>
          <p:nvPr/>
        </p:nvSpPr>
        <p:spPr>
          <a:xfrm>
            <a:off x="8268557" y="2641248"/>
            <a:ext cx="1352821" cy="200029"/>
          </a:xfrm>
          <a:prstGeom prst="rect">
            <a:avLst/>
          </a:prstGeom>
          <a:noFill/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……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文本框 （出入口闸机小车区1）"/>
          <p:cNvSpPr txBox="1"/>
          <p:nvPr/>
        </p:nvSpPr>
        <p:spPr>
          <a:xfrm>
            <a:off x="7365578" y="3115037"/>
            <a:ext cx="1378646" cy="20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Retail</a:t>
            </a:r>
            <a:endParaRPr lang="zh-CN" alt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78" y="2192608"/>
            <a:ext cx="1378800" cy="9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113586C-B15E-3549-86E5-862DFFA1C028}"/>
              </a:ext>
            </a:extLst>
          </p:cNvPr>
          <p:cNvSpPr/>
          <p:nvPr/>
        </p:nvSpPr>
        <p:spPr>
          <a:xfrm>
            <a:off x="108105" y="161491"/>
            <a:ext cx="93076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spcBef>
                <a:spcPts val="750"/>
              </a:spcBef>
            </a:pPr>
            <a:r>
              <a:rPr lang="en-US" altLang="zh-CN" sz="2700" b="1" dirty="0">
                <a:latin typeface="Arial" panose="020B0604020202020204" pitchFamily="34" charset="0"/>
                <a:cs typeface="Arial" panose="020B0604020202020204" pitchFamily="34" charset="0"/>
              </a:rPr>
              <a:t>Thermal Temperature Monitoring Solution</a:t>
            </a:r>
          </a:p>
        </p:txBody>
      </p:sp>
    </p:spTree>
    <p:extLst>
      <p:ext uri="{BB962C8B-B14F-4D97-AF65-F5344CB8AC3E}">
        <p14:creationId xmlns:p14="http://schemas.microsoft.com/office/powerpoint/2010/main" val="165310552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7890157" y="2299478"/>
            <a:ext cx="802312" cy="8972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39142" y="924136"/>
            <a:ext cx="1808723" cy="261343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7" tIns="45708" rIns="91417" bIns="4570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99">
              <a:solidFill>
                <a:schemeClr val="tx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947409" y="1286852"/>
            <a:ext cx="1667613" cy="266471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7" tIns="45708" rIns="91417" bIns="4570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99">
              <a:solidFill>
                <a:schemeClr val="tx1"/>
              </a:solidFill>
            </a:endParaRPr>
          </a:p>
        </p:txBody>
      </p:sp>
      <p:sp>
        <p:nvSpPr>
          <p:cNvPr id="51" name="文本框 676"/>
          <p:cNvSpPr txBox="1"/>
          <p:nvPr/>
        </p:nvSpPr>
        <p:spPr>
          <a:xfrm>
            <a:off x="541205" y="920507"/>
            <a:ext cx="1795604" cy="253900"/>
          </a:xfrm>
          <a:prstGeom prst="rect">
            <a:avLst/>
          </a:prstGeom>
          <a:noFill/>
        </p:spPr>
        <p:txBody>
          <a:bodyPr wrap="square" lIns="68561" tIns="34282" rIns="68561" bIns="34282" rtlCol="0">
            <a:spAutoFit/>
          </a:bodyPr>
          <a:lstStyle>
            <a:defPPr>
              <a:defRPr lang="zh-CN"/>
            </a:defPPr>
            <a:lvl1pPr algn="ctr"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Entrance guide area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文本框 679"/>
          <p:cNvSpPr txBox="1"/>
          <p:nvPr/>
        </p:nvSpPr>
        <p:spPr>
          <a:xfrm>
            <a:off x="7030727" y="1290141"/>
            <a:ext cx="1604370" cy="253900"/>
          </a:xfrm>
          <a:prstGeom prst="rect">
            <a:avLst/>
          </a:prstGeom>
          <a:noFill/>
        </p:spPr>
        <p:txBody>
          <a:bodyPr wrap="square" lIns="68561" tIns="34282" rIns="68561" bIns="34282" rtlCol="0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Isolation area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483022" y="1245501"/>
            <a:ext cx="8132000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（小车区人证一体机）"/>
          <p:cNvSpPr txBox="1"/>
          <p:nvPr/>
        </p:nvSpPr>
        <p:spPr>
          <a:xfrm>
            <a:off x="6287766" y="4064438"/>
            <a:ext cx="965018" cy="400063"/>
          </a:xfrm>
          <a:prstGeom prst="rect">
            <a:avLst/>
          </a:prstGeom>
          <a:solidFill>
            <a:srgbClr val="0F1569"/>
          </a:solidFill>
        </p:spPr>
        <p:txBody>
          <a:bodyPr wrap="square" lIns="91394" tIns="45697" rIns="91394" bIns="45697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latin typeface="+mn-lt"/>
              </a:rPr>
              <a:t>Contact Detection</a:t>
            </a:r>
            <a:endParaRPr lang="zh-CN" altLang="en-US" dirty="0">
              <a:latin typeface="+mn-lt"/>
            </a:endParaRPr>
          </a:p>
        </p:txBody>
      </p:sp>
      <p:sp>
        <p:nvSpPr>
          <p:cNvPr id="58" name="文本框 （出入口闸机小车区1）"/>
          <p:cNvSpPr txBox="1"/>
          <p:nvPr/>
        </p:nvSpPr>
        <p:spPr>
          <a:xfrm>
            <a:off x="6274173" y="3135033"/>
            <a:ext cx="992325" cy="353917"/>
          </a:xfrm>
          <a:prstGeom prst="rect">
            <a:avLst/>
          </a:prstGeom>
          <a:solidFill>
            <a:srgbClr val="FAB900"/>
          </a:solidFill>
          <a:ln>
            <a:noFill/>
          </a:ln>
        </p:spPr>
        <p:txBody>
          <a:bodyPr wrap="square" lIns="45697" tIns="22847" rIns="45697" bIns="22847" rtlCol="0">
            <a:spAutoFit/>
          </a:bodyPr>
          <a:lstStyle>
            <a:defPPr>
              <a:defRPr lang="zh-CN"/>
            </a:defPPr>
            <a:lvl1pPr algn="ctr" defTabSz="455974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Re-inspection</a:t>
            </a:r>
          </a:p>
          <a:p>
            <a:r>
              <a:rPr lang="en-US" altLang="zh-CN" dirty="0">
                <a:solidFill>
                  <a:schemeClr val="tx1"/>
                </a:solidFill>
                <a:latin typeface="+mn-lt"/>
              </a:rPr>
              <a:t>Area</a:t>
            </a:r>
          </a:p>
        </p:txBody>
      </p:sp>
      <p:sp>
        <p:nvSpPr>
          <p:cNvPr id="59" name="矩形 58"/>
          <p:cNvSpPr/>
          <p:nvPr/>
        </p:nvSpPr>
        <p:spPr>
          <a:xfrm>
            <a:off x="6192728" y="2972353"/>
            <a:ext cx="1124187" cy="1837223"/>
          </a:xfrm>
          <a:prstGeom prst="rect">
            <a:avLst/>
          </a:prstGeom>
          <a:noFill/>
          <a:ln w="12700">
            <a:solidFill>
              <a:srgbClr val="FAA7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697" tIns="22847" rIns="45697" bIns="22847" rtlCol="0" anchor="ctr"/>
          <a:lstStyle/>
          <a:p>
            <a:pPr algn="ctr" defTabSz="455974" fontAlgn="base">
              <a:spcBef>
                <a:spcPct val="0"/>
              </a:spcBef>
              <a:spcAft>
                <a:spcPct val="0"/>
              </a:spcAft>
            </a:pPr>
            <a:endParaRPr lang="zh-CN" altLang="en-US" sz="675">
              <a:solidFill>
                <a:schemeClr val="tx1"/>
              </a:solidFill>
            </a:endParaRPr>
          </a:p>
        </p:txBody>
      </p:sp>
      <p:cxnSp>
        <p:nvCxnSpPr>
          <p:cNvPr id="60" name="直接箭头连接符 59"/>
          <p:cNvCxnSpPr/>
          <p:nvPr/>
        </p:nvCxnSpPr>
        <p:spPr>
          <a:xfrm flipV="1">
            <a:off x="5439398" y="3828339"/>
            <a:ext cx="712631" cy="444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/>
          <p:nvPr/>
        </p:nvCxnSpPr>
        <p:spPr>
          <a:xfrm>
            <a:off x="7275056" y="4437014"/>
            <a:ext cx="55785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大车乘客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548541" y="850167"/>
            <a:ext cx="203754" cy="635154"/>
          </a:xfrm>
          <a:custGeom>
            <a:avLst/>
            <a:gdLst>
              <a:gd name="T0" fmla="*/ 2147483646 w 2661"/>
              <a:gd name="T1" fmla="*/ 2147483646 h 8161"/>
              <a:gd name="T2" fmla="*/ 2147483646 w 2661"/>
              <a:gd name="T3" fmla="*/ 2147483646 h 8161"/>
              <a:gd name="T4" fmla="*/ 2147483646 w 2661"/>
              <a:gd name="T5" fmla="*/ 2147483646 h 8161"/>
              <a:gd name="T6" fmla="*/ 2147483646 w 2661"/>
              <a:gd name="T7" fmla="*/ 2147483646 h 8161"/>
              <a:gd name="T8" fmla="*/ 2147483646 w 2661"/>
              <a:gd name="T9" fmla="*/ 2147483646 h 8161"/>
              <a:gd name="T10" fmla="*/ 2147483646 w 2661"/>
              <a:gd name="T11" fmla="*/ 2147483646 h 8161"/>
              <a:gd name="T12" fmla="*/ 2147483646 w 2661"/>
              <a:gd name="T13" fmla="*/ 2147483646 h 8161"/>
              <a:gd name="T14" fmla="*/ 2147483646 w 2661"/>
              <a:gd name="T15" fmla="*/ 2147483646 h 8161"/>
              <a:gd name="T16" fmla="*/ 2147483646 w 2661"/>
              <a:gd name="T17" fmla="*/ 2147483646 h 8161"/>
              <a:gd name="T18" fmla="*/ 2147483646 w 2661"/>
              <a:gd name="T19" fmla="*/ 50892048 h 8161"/>
              <a:gd name="T20" fmla="*/ 2147483646 w 2661"/>
              <a:gd name="T21" fmla="*/ 1042960306 h 8161"/>
              <a:gd name="T22" fmla="*/ 2147483646 w 2661"/>
              <a:gd name="T23" fmla="*/ 2147483646 h 8161"/>
              <a:gd name="T24" fmla="*/ 2147483646 w 2661"/>
              <a:gd name="T25" fmla="*/ 2147483646 h 8161"/>
              <a:gd name="T26" fmla="*/ 2147483646 w 2661"/>
              <a:gd name="T27" fmla="*/ 2147483646 h 8161"/>
              <a:gd name="T28" fmla="*/ 2147483646 w 2661"/>
              <a:gd name="T29" fmla="*/ 2147483646 h 8161"/>
              <a:gd name="T30" fmla="*/ 2147483646 w 2661"/>
              <a:gd name="T31" fmla="*/ 2147483646 h 8161"/>
              <a:gd name="T32" fmla="*/ 2147483646 w 2661"/>
              <a:gd name="T33" fmla="*/ 2147483646 h 8161"/>
              <a:gd name="T34" fmla="*/ 1652482317 w 2661"/>
              <a:gd name="T35" fmla="*/ 2147483646 h 8161"/>
              <a:gd name="T36" fmla="*/ 1274034308 w 2661"/>
              <a:gd name="T37" fmla="*/ 2147483646 h 8161"/>
              <a:gd name="T38" fmla="*/ 2056102492 w 2661"/>
              <a:gd name="T39" fmla="*/ 2147483646 h 8161"/>
              <a:gd name="T40" fmla="*/ 2147483646 w 2661"/>
              <a:gd name="T41" fmla="*/ 2147483646 h 8161"/>
              <a:gd name="T42" fmla="*/ 315382415 w 2661"/>
              <a:gd name="T43" fmla="*/ 2147483646 h 8161"/>
              <a:gd name="T44" fmla="*/ 958706105 w 2661"/>
              <a:gd name="T45" fmla="*/ 2147483646 h 8161"/>
              <a:gd name="T46" fmla="*/ 2147483646 w 2661"/>
              <a:gd name="T47" fmla="*/ 2147483646 h 8161"/>
              <a:gd name="T48" fmla="*/ 2147483646 w 2661"/>
              <a:gd name="T49" fmla="*/ 2147483646 h 8161"/>
              <a:gd name="T50" fmla="*/ 2147483646 w 2661"/>
              <a:gd name="T51" fmla="*/ 2147483646 h 8161"/>
              <a:gd name="T52" fmla="*/ 2147483646 w 2661"/>
              <a:gd name="T53" fmla="*/ 2147483646 h 8161"/>
              <a:gd name="T54" fmla="*/ 2147483646 w 2661"/>
              <a:gd name="T55" fmla="*/ 2147483646 h 8161"/>
              <a:gd name="T56" fmla="*/ 2147483646 w 2661"/>
              <a:gd name="T57" fmla="*/ 2147483646 h 8161"/>
              <a:gd name="T58" fmla="*/ 2147483646 w 2661"/>
              <a:gd name="T59" fmla="*/ 2147483646 h 8161"/>
              <a:gd name="T60" fmla="*/ 2147483646 w 2661"/>
              <a:gd name="T61" fmla="*/ 2147483646 h 8161"/>
              <a:gd name="T62" fmla="*/ 2147483646 w 2661"/>
              <a:gd name="T63" fmla="*/ 2147483646 h 8161"/>
              <a:gd name="T64" fmla="*/ 2147483646 w 2661"/>
              <a:gd name="T65" fmla="*/ 2147483646 h 8161"/>
              <a:gd name="T66" fmla="*/ 2147483646 w 2661"/>
              <a:gd name="T67" fmla="*/ 2147483646 h 8161"/>
              <a:gd name="T68" fmla="*/ 2147483646 w 2661"/>
              <a:gd name="T69" fmla="*/ 2147483646 h 8161"/>
              <a:gd name="T70" fmla="*/ 2147483646 w 2661"/>
              <a:gd name="T71" fmla="*/ 2147483646 h 8161"/>
              <a:gd name="T72" fmla="*/ 2147483646 w 2661"/>
              <a:gd name="T73" fmla="*/ 2147483646 h 8161"/>
              <a:gd name="T74" fmla="*/ 2147483646 w 2661"/>
              <a:gd name="T75" fmla="*/ 2147483646 h 8161"/>
              <a:gd name="T76" fmla="*/ 2147483646 w 2661"/>
              <a:gd name="T77" fmla="*/ 2147483646 h 8161"/>
              <a:gd name="T78" fmla="*/ 2147483646 w 2661"/>
              <a:gd name="T79" fmla="*/ 2147483646 h 8161"/>
              <a:gd name="T80" fmla="*/ 2147483646 w 2661"/>
              <a:gd name="T81" fmla="*/ 2147483646 h 8161"/>
              <a:gd name="T82" fmla="*/ 2147483646 w 2661"/>
              <a:gd name="T83" fmla="*/ 2147483646 h 8161"/>
              <a:gd name="T84" fmla="*/ 2147483646 w 2661"/>
              <a:gd name="T85" fmla="*/ 2147483646 h 8161"/>
              <a:gd name="T86" fmla="*/ 2147483646 w 2661"/>
              <a:gd name="T87" fmla="*/ 2147483646 h 8161"/>
              <a:gd name="T88" fmla="*/ 2147483646 w 2661"/>
              <a:gd name="T89" fmla="*/ 2147483646 h 8161"/>
              <a:gd name="T90" fmla="*/ 2147483646 w 2661"/>
              <a:gd name="T91" fmla="*/ 2147483646 h 8161"/>
              <a:gd name="T92" fmla="*/ 2147483646 w 2661"/>
              <a:gd name="T93" fmla="*/ 2147483646 h 8161"/>
              <a:gd name="T94" fmla="*/ 2147483646 w 2661"/>
              <a:gd name="T95" fmla="*/ 2147483646 h 8161"/>
              <a:gd name="T96" fmla="*/ 2147483646 w 2661"/>
              <a:gd name="T97" fmla="*/ 2147483646 h 8161"/>
              <a:gd name="T98" fmla="*/ 2147483646 w 2661"/>
              <a:gd name="T99" fmla="*/ 2147483646 h 8161"/>
              <a:gd name="T100" fmla="*/ 2147483646 w 2661"/>
              <a:gd name="T101" fmla="*/ 2147483646 h 8161"/>
              <a:gd name="T102" fmla="*/ 2147483646 w 2661"/>
              <a:gd name="T103" fmla="*/ 2147483646 h 8161"/>
              <a:gd name="T104" fmla="*/ 2147483646 w 2661"/>
              <a:gd name="T105" fmla="*/ 2147483646 h 8161"/>
              <a:gd name="T106" fmla="*/ 2147483646 w 2661"/>
              <a:gd name="T107" fmla="*/ 2147483646 h 8161"/>
              <a:gd name="T108" fmla="*/ 2147483646 w 2661"/>
              <a:gd name="T109" fmla="*/ 2147483646 h 8161"/>
              <a:gd name="T110" fmla="*/ 2147483646 w 2661"/>
              <a:gd name="T111" fmla="*/ 2147483646 h 8161"/>
              <a:gd name="T112" fmla="*/ 2147483646 w 2661"/>
              <a:gd name="T113" fmla="*/ 2147483646 h 8161"/>
              <a:gd name="T114" fmla="*/ 2147483646 w 2661"/>
              <a:gd name="T115" fmla="*/ 2147483646 h 8161"/>
              <a:gd name="T116" fmla="*/ 2147483646 w 2661"/>
              <a:gd name="T117" fmla="*/ 2147483646 h 8161"/>
              <a:gd name="T118" fmla="*/ 2147483646 w 2661"/>
              <a:gd name="T119" fmla="*/ 2147483646 h 8161"/>
              <a:gd name="T120" fmla="*/ 2147483646 w 2661"/>
              <a:gd name="T121" fmla="*/ 2147483646 h 816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61" h="8161">
                <a:moveTo>
                  <a:pt x="2658" y="2774"/>
                </a:moveTo>
                <a:lnTo>
                  <a:pt x="2658" y="2774"/>
                </a:lnTo>
                <a:lnTo>
                  <a:pt x="2653" y="2757"/>
                </a:lnTo>
                <a:lnTo>
                  <a:pt x="2640" y="2717"/>
                </a:lnTo>
                <a:lnTo>
                  <a:pt x="2634" y="2693"/>
                </a:lnTo>
                <a:lnTo>
                  <a:pt x="2629" y="2670"/>
                </a:lnTo>
                <a:lnTo>
                  <a:pt x="2625" y="2649"/>
                </a:lnTo>
                <a:lnTo>
                  <a:pt x="2623" y="2633"/>
                </a:lnTo>
                <a:lnTo>
                  <a:pt x="2618" y="2600"/>
                </a:lnTo>
                <a:lnTo>
                  <a:pt x="2611" y="2563"/>
                </a:lnTo>
                <a:lnTo>
                  <a:pt x="2602" y="2519"/>
                </a:lnTo>
                <a:lnTo>
                  <a:pt x="2592" y="2469"/>
                </a:lnTo>
                <a:lnTo>
                  <a:pt x="2578" y="2419"/>
                </a:lnTo>
                <a:lnTo>
                  <a:pt x="2571" y="2394"/>
                </a:lnTo>
                <a:lnTo>
                  <a:pt x="2564" y="2371"/>
                </a:lnTo>
                <a:lnTo>
                  <a:pt x="2555" y="2350"/>
                </a:lnTo>
                <a:lnTo>
                  <a:pt x="2547" y="2330"/>
                </a:lnTo>
                <a:lnTo>
                  <a:pt x="2543" y="2319"/>
                </a:lnTo>
                <a:lnTo>
                  <a:pt x="2534" y="2294"/>
                </a:lnTo>
                <a:lnTo>
                  <a:pt x="2528" y="2279"/>
                </a:lnTo>
                <a:lnTo>
                  <a:pt x="2524" y="2263"/>
                </a:lnTo>
                <a:lnTo>
                  <a:pt x="2521" y="2250"/>
                </a:lnTo>
                <a:lnTo>
                  <a:pt x="2519" y="2239"/>
                </a:lnTo>
                <a:lnTo>
                  <a:pt x="2519" y="2228"/>
                </a:lnTo>
                <a:lnTo>
                  <a:pt x="2517" y="2216"/>
                </a:lnTo>
                <a:lnTo>
                  <a:pt x="2515" y="2200"/>
                </a:lnTo>
                <a:lnTo>
                  <a:pt x="2511" y="2183"/>
                </a:lnTo>
                <a:lnTo>
                  <a:pt x="2504" y="2162"/>
                </a:lnTo>
                <a:lnTo>
                  <a:pt x="2499" y="2151"/>
                </a:lnTo>
                <a:lnTo>
                  <a:pt x="2494" y="2141"/>
                </a:lnTo>
                <a:lnTo>
                  <a:pt x="2488" y="2131"/>
                </a:lnTo>
                <a:lnTo>
                  <a:pt x="2482" y="2120"/>
                </a:lnTo>
                <a:lnTo>
                  <a:pt x="2479" y="2110"/>
                </a:lnTo>
                <a:lnTo>
                  <a:pt x="2471" y="2084"/>
                </a:lnTo>
                <a:lnTo>
                  <a:pt x="2465" y="2053"/>
                </a:lnTo>
                <a:lnTo>
                  <a:pt x="2462" y="2038"/>
                </a:lnTo>
                <a:lnTo>
                  <a:pt x="2461" y="2027"/>
                </a:lnTo>
                <a:lnTo>
                  <a:pt x="2460" y="2000"/>
                </a:lnTo>
                <a:lnTo>
                  <a:pt x="2459" y="1971"/>
                </a:lnTo>
                <a:lnTo>
                  <a:pt x="2456" y="1937"/>
                </a:lnTo>
                <a:lnTo>
                  <a:pt x="2452" y="1901"/>
                </a:lnTo>
                <a:lnTo>
                  <a:pt x="2446" y="1867"/>
                </a:lnTo>
                <a:lnTo>
                  <a:pt x="2443" y="1852"/>
                </a:lnTo>
                <a:lnTo>
                  <a:pt x="2440" y="1838"/>
                </a:lnTo>
                <a:lnTo>
                  <a:pt x="2436" y="1826"/>
                </a:lnTo>
                <a:lnTo>
                  <a:pt x="2431" y="1817"/>
                </a:lnTo>
                <a:lnTo>
                  <a:pt x="2419" y="1784"/>
                </a:lnTo>
                <a:lnTo>
                  <a:pt x="2412" y="1757"/>
                </a:lnTo>
                <a:lnTo>
                  <a:pt x="2409" y="1747"/>
                </a:lnTo>
                <a:lnTo>
                  <a:pt x="2408" y="1739"/>
                </a:lnTo>
                <a:lnTo>
                  <a:pt x="2405" y="1728"/>
                </a:lnTo>
                <a:lnTo>
                  <a:pt x="2397" y="1702"/>
                </a:lnTo>
                <a:lnTo>
                  <a:pt x="2389" y="1687"/>
                </a:lnTo>
                <a:lnTo>
                  <a:pt x="2381" y="1671"/>
                </a:lnTo>
                <a:lnTo>
                  <a:pt x="2372" y="1656"/>
                </a:lnTo>
                <a:lnTo>
                  <a:pt x="2367" y="1648"/>
                </a:lnTo>
                <a:lnTo>
                  <a:pt x="2361" y="1642"/>
                </a:lnTo>
                <a:lnTo>
                  <a:pt x="2361" y="1641"/>
                </a:lnTo>
                <a:lnTo>
                  <a:pt x="2359" y="1640"/>
                </a:lnTo>
                <a:lnTo>
                  <a:pt x="2358" y="1640"/>
                </a:lnTo>
                <a:lnTo>
                  <a:pt x="2352" y="1635"/>
                </a:lnTo>
                <a:lnTo>
                  <a:pt x="2345" y="1631"/>
                </a:lnTo>
                <a:lnTo>
                  <a:pt x="2293" y="1597"/>
                </a:lnTo>
                <a:lnTo>
                  <a:pt x="2237" y="1562"/>
                </a:lnTo>
                <a:lnTo>
                  <a:pt x="2169" y="1522"/>
                </a:lnTo>
                <a:lnTo>
                  <a:pt x="2097" y="1479"/>
                </a:lnTo>
                <a:lnTo>
                  <a:pt x="2025" y="1440"/>
                </a:lnTo>
                <a:lnTo>
                  <a:pt x="1993" y="1422"/>
                </a:lnTo>
                <a:lnTo>
                  <a:pt x="1962" y="1408"/>
                </a:lnTo>
                <a:lnTo>
                  <a:pt x="1936" y="1396"/>
                </a:lnTo>
                <a:lnTo>
                  <a:pt x="1913" y="1388"/>
                </a:lnTo>
                <a:lnTo>
                  <a:pt x="1902" y="1383"/>
                </a:lnTo>
                <a:lnTo>
                  <a:pt x="1873" y="1369"/>
                </a:lnTo>
                <a:lnTo>
                  <a:pt x="1832" y="1350"/>
                </a:lnTo>
                <a:lnTo>
                  <a:pt x="1811" y="1338"/>
                </a:lnTo>
                <a:lnTo>
                  <a:pt x="1789" y="1327"/>
                </a:lnTo>
                <a:lnTo>
                  <a:pt x="1767" y="1313"/>
                </a:lnTo>
                <a:lnTo>
                  <a:pt x="1747" y="1300"/>
                </a:lnTo>
                <a:lnTo>
                  <a:pt x="1731" y="1287"/>
                </a:lnTo>
                <a:lnTo>
                  <a:pt x="1724" y="1280"/>
                </a:lnTo>
                <a:lnTo>
                  <a:pt x="1719" y="1274"/>
                </a:lnTo>
                <a:lnTo>
                  <a:pt x="1716" y="1265"/>
                </a:lnTo>
                <a:lnTo>
                  <a:pt x="1709" y="1248"/>
                </a:lnTo>
                <a:lnTo>
                  <a:pt x="1705" y="1241"/>
                </a:lnTo>
                <a:lnTo>
                  <a:pt x="1703" y="1237"/>
                </a:lnTo>
                <a:lnTo>
                  <a:pt x="1701" y="1235"/>
                </a:lnTo>
                <a:lnTo>
                  <a:pt x="1699" y="1235"/>
                </a:lnTo>
                <a:lnTo>
                  <a:pt x="1697" y="1236"/>
                </a:lnTo>
                <a:lnTo>
                  <a:pt x="1695" y="1240"/>
                </a:lnTo>
                <a:lnTo>
                  <a:pt x="1693" y="1244"/>
                </a:lnTo>
                <a:lnTo>
                  <a:pt x="1693" y="1246"/>
                </a:lnTo>
                <a:lnTo>
                  <a:pt x="1689" y="1220"/>
                </a:lnTo>
                <a:lnTo>
                  <a:pt x="1684" y="1197"/>
                </a:lnTo>
                <a:lnTo>
                  <a:pt x="1680" y="1187"/>
                </a:lnTo>
                <a:lnTo>
                  <a:pt x="1676" y="1177"/>
                </a:lnTo>
                <a:lnTo>
                  <a:pt x="1672" y="1169"/>
                </a:lnTo>
                <a:lnTo>
                  <a:pt x="1666" y="1162"/>
                </a:lnTo>
                <a:lnTo>
                  <a:pt x="1661" y="1137"/>
                </a:lnTo>
                <a:lnTo>
                  <a:pt x="1670" y="1123"/>
                </a:lnTo>
                <a:lnTo>
                  <a:pt x="1683" y="1105"/>
                </a:lnTo>
                <a:lnTo>
                  <a:pt x="1690" y="1092"/>
                </a:lnTo>
                <a:lnTo>
                  <a:pt x="1696" y="1078"/>
                </a:lnTo>
                <a:lnTo>
                  <a:pt x="1704" y="1061"/>
                </a:lnTo>
                <a:lnTo>
                  <a:pt x="1711" y="1042"/>
                </a:lnTo>
                <a:lnTo>
                  <a:pt x="1718" y="1022"/>
                </a:lnTo>
                <a:lnTo>
                  <a:pt x="1725" y="999"/>
                </a:lnTo>
                <a:lnTo>
                  <a:pt x="1733" y="972"/>
                </a:lnTo>
                <a:lnTo>
                  <a:pt x="1740" y="943"/>
                </a:lnTo>
                <a:lnTo>
                  <a:pt x="1746" y="912"/>
                </a:lnTo>
                <a:lnTo>
                  <a:pt x="1752" y="876"/>
                </a:lnTo>
                <a:lnTo>
                  <a:pt x="1759" y="838"/>
                </a:lnTo>
                <a:lnTo>
                  <a:pt x="1765" y="797"/>
                </a:lnTo>
                <a:lnTo>
                  <a:pt x="1768" y="778"/>
                </a:lnTo>
                <a:lnTo>
                  <a:pt x="1773" y="734"/>
                </a:lnTo>
                <a:lnTo>
                  <a:pt x="1776" y="709"/>
                </a:lnTo>
                <a:lnTo>
                  <a:pt x="1777" y="686"/>
                </a:lnTo>
                <a:lnTo>
                  <a:pt x="1777" y="665"/>
                </a:lnTo>
                <a:lnTo>
                  <a:pt x="1776" y="657"/>
                </a:lnTo>
                <a:lnTo>
                  <a:pt x="1774" y="650"/>
                </a:lnTo>
                <a:lnTo>
                  <a:pt x="1775" y="647"/>
                </a:lnTo>
                <a:lnTo>
                  <a:pt x="1778" y="638"/>
                </a:lnTo>
                <a:lnTo>
                  <a:pt x="1781" y="624"/>
                </a:lnTo>
                <a:lnTo>
                  <a:pt x="1781" y="615"/>
                </a:lnTo>
                <a:lnTo>
                  <a:pt x="1783" y="605"/>
                </a:lnTo>
                <a:lnTo>
                  <a:pt x="1785" y="601"/>
                </a:lnTo>
                <a:lnTo>
                  <a:pt x="1793" y="583"/>
                </a:lnTo>
                <a:lnTo>
                  <a:pt x="1798" y="569"/>
                </a:lnTo>
                <a:lnTo>
                  <a:pt x="1804" y="551"/>
                </a:lnTo>
                <a:lnTo>
                  <a:pt x="1812" y="528"/>
                </a:lnTo>
                <a:lnTo>
                  <a:pt x="1820" y="499"/>
                </a:lnTo>
                <a:lnTo>
                  <a:pt x="1820" y="495"/>
                </a:lnTo>
                <a:lnTo>
                  <a:pt x="1820" y="483"/>
                </a:lnTo>
                <a:lnTo>
                  <a:pt x="1821" y="476"/>
                </a:lnTo>
                <a:lnTo>
                  <a:pt x="1822" y="468"/>
                </a:lnTo>
                <a:lnTo>
                  <a:pt x="1824" y="460"/>
                </a:lnTo>
                <a:lnTo>
                  <a:pt x="1827" y="453"/>
                </a:lnTo>
                <a:lnTo>
                  <a:pt x="1830" y="444"/>
                </a:lnTo>
                <a:lnTo>
                  <a:pt x="1833" y="432"/>
                </a:lnTo>
                <a:lnTo>
                  <a:pt x="1835" y="418"/>
                </a:lnTo>
                <a:lnTo>
                  <a:pt x="1838" y="399"/>
                </a:lnTo>
                <a:lnTo>
                  <a:pt x="1839" y="377"/>
                </a:lnTo>
                <a:lnTo>
                  <a:pt x="1838" y="353"/>
                </a:lnTo>
                <a:lnTo>
                  <a:pt x="1833" y="325"/>
                </a:lnTo>
                <a:lnTo>
                  <a:pt x="1830" y="310"/>
                </a:lnTo>
                <a:lnTo>
                  <a:pt x="1827" y="296"/>
                </a:lnTo>
                <a:lnTo>
                  <a:pt x="1823" y="280"/>
                </a:lnTo>
                <a:lnTo>
                  <a:pt x="1817" y="264"/>
                </a:lnTo>
                <a:lnTo>
                  <a:pt x="1811" y="248"/>
                </a:lnTo>
                <a:lnTo>
                  <a:pt x="1803" y="231"/>
                </a:lnTo>
                <a:lnTo>
                  <a:pt x="1794" y="214"/>
                </a:lnTo>
                <a:lnTo>
                  <a:pt x="1784" y="197"/>
                </a:lnTo>
                <a:lnTo>
                  <a:pt x="1772" y="179"/>
                </a:lnTo>
                <a:lnTo>
                  <a:pt x="1760" y="162"/>
                </a:lnTo>
                <a:lnTo>
                  <a:pt x="1745" y="144"/>
                </a:lnTo>
                <a:lnTo>
                  <a:pt x="1730" y="126"/>
                </a:lnTo>
                <a:lnTo>
                  <a:pt x="1712" y="108"/>
                </a:lnTo>
                <a:lnTo>
                  <a:pt x="1692" y="90"/>
                </a:lnTo>
                <a:lnTo>
                  <a:pt x="1672" y="73"/>
                </a:lnTo>
                <a:lnTo>
                  <a:pt x="1649" y="55"/>
                </a:lnTo>
                <a:lnTo>
                  <a:pt x="1620" y="42"/>
                </a:lnTo>
                <a:lnTo>
                  <a:pt x="1590" y="31"/>
                </a:lnTo>
                <a:lnTo>
                  <a:pt x="1553" y="20"/>
                </a:lnTo>
                <a:lnTo>
                  <a:pt x="1534" y="13"/>
                </a:lnTo>
                <a:lnTo>
                  <a:pt x="1514" y="8"/>
                </a:lnTo>
                <a:lnTo>
                  <a:pt x="1494" y="4"/>
                </a:lnTo>
                <a:lnTo>
                  <a:pt x="1475" y="1"/>
                </a:lnTo>
                <a:lnTo>
                  <a:pt x="1458" y="0"/>
                </a:lnTo>
                <a:lnTo>
                  <a:pt x="1442" y="0"/>
                </a:lnTo>
                <a:lnTo>
                  <a:pt x="1435" y="1"/>
                </a:lnTo>
                <a:lnTo>
                  <a:pt x="1428" y="2"/>
                </a:lnTo>
                <a:lnTo>
                  <a:pt x="1422" y="4"/>
                </a:lnTo>
                <a:lnTo>
                  <a:pt x="1416" y="7"/>
                </a:lnTo>
                <a:lnTo>
                  <a:pt x="1387" y="9"/>
                </a:lnTo>
                <a:lnTo>
                  <a:pt x="1356" y="14"/>
                </a:lnTo>
                <a:lnTo>
                  <a:pt x="1319" y="21"/>
                </a:lnTo>
                <a:lnTo>
                  <a:pt x="1298" y="26"/>
                </a:lnTo>
                <a:lnTo>
                  <a:pt x="1278" y="31"/>
                </a:lnTo>
                <a:lnTo>
                  <a:pt x="1258" y="37"/>
                </a:lnTo>
                <a:lnTo>
                  <a:pt x="1237" y="43"/>
                </a:lnTo>
                <a:lnTo>
                  <a:pt x="1217" y="52"/>
                </a:lnTo>
                <a:lnTo>
                  <a:pt x="1200" y="61"/>
                </a:lnTo>
                <a:lnTo>
                  <a:pt x="1183" y="71"/>
                </a:lnTo>
                <a:lnTo>
                  <a:pt x="1168" y="82"/>
                </a:lnTo>
                <a:lnTo>
                  <a:pt x="1152" y="96"/>
                </a:lnTo>
                <a:lnTo>
                  <a:pt x="1136" y="110"/>
                </a:lnTo>
                <a:lnTo>
                  <a:pt x="1121" y="122"/>
                </a:lnTo>
                <a:lnTo>
                  <a:pt x="1112" y="132"/>
                </a:lnTo>
                <a:lnTo>
                  <a:pt x="1102" y="142"/>
                </a:lnTo>
                <a:lnTo>
                  <a:pt x="1091" y="155"/>
                </a:lnTo>
                <a:lnTo>
                  <a:pt x="1076" y="174"/>
                </a:lnTo>
                <a:lnTo>
                  <a:pt x="1062" y="197"/>
                </a:lnTo>
                <a:lnTo>
                  <a:pt x="1046" y="223"/>
                </a:lnTo>
                <a:lnTo>
                  <a:pt x="1030" y="252"/>
                </a:lnTo>
                <a:lnTo>
                  <a:pt x="1023" y="269"/>
                </a:lnTo>
                <a:lnTo>
                  <a:pt x="1017" y="285"/>
                </a:lnTo>
                <a:lnTo>
                  <a:pt x="1011" y="304"/>
                </a:lnTo>
                <a:lnTo>
                  <a:pt x="1004" y="323"/>
                </a:lnTo>
                <a:lnTo>
                  <a:pt x="999" y="342"/>
                </a:lnTo>
                <a:lnTo>
                  <a:pt x="995" y="363"/>
                </a:lnTo>
                <a:lnTo>
                  <a:pt x="992" y="384"/>
                </a:lnTo>
                <a:lnTo>
                  <a:pt x="990" y="407"/>
                </a:lnTo>
                <a:lnTo>
                  <a:pt x="988" y="429"/>
                </a:lnTo>
                <a:lnTo>
                  <a:pt x="988" y="453"/>
                </a:lnTo>
                <a:lnTo>
                  <a:pt x="989" y="478"/>
                </a:lnTo>
                <a:lnTo>
                  <a:pt x="991" y="503"/>
                </a:lnTo>
                <a:lnTo>
                  <a:pt x="994" y="529"/>
                </a:lnTo>
                <a:lnTo>
                  <a:pt x="999" y="556"/>
                </a:lnTo>
                <a:lnTo>
                  <a:pt x="1007" y="584"/>
                </a:lnTo>
                <a:lnTo>
                  <a:pt x="1015" y="613"/>
                </a:lnTo>
                <a:lnTo>
                  <a:pt x="1012" y="614"/>
                </a:lnTo>
                <a:lnTo>
                  <a:pt x="1006" y="619"/>
                </a:lnTo>
                <a:lnTo>
                  <a:pt x="1002" y="622"/>
                </a:lnTo>
                <a:lnTo>
                  <a:pt x="998" y="628"/>
                </a:lnTo>
                <a:lnTo>
                  <a:pt x="994" y="633"/>
                </a:lnTo>
                <a:lnTo>
                  <a:pt x="991" y="640"/>
                </a:lnTo>
                <a:lnTo>
                  <a:pt x="988" y="648"/>
                </a:lnTo>
                <a:lnTo>
                  <a:pt x="986" y="658"/>
                </a:lnTo>
                <a:lnTo>
                  <a:pt x="985" y="669"/>
                </a:lnTo>
                <a:lnTo>
                  <a:pt x="986" y="680"/>
                </a:lnTo>
                <a:lnTo>
                  <a:pt x="988" y="695"/>
                </a:lnTo>
                <a:lnTo>
                  <a:pt x="992" y="710"/>
                </a:lnTo>
                <a:lnTo>
                  <a:pt x="998" y="727"/>
                </a:lnTo>
                <a:lnTo>
                  <a:pt x="1007" y="747"/>
                </a:lnTo>
                <a:lnTo>
                  <a:pt x="1041" y="797"/>
                </a:lnTo>
                <a:lnTo>
                  <a:pt x="1067" y="835"/>
                </a:lnTo>
                <a:lnTo>
                  <a:pt x="1082" y="860"/>
                </a:lnTo>
                <a:lnTo>
                  <a:pt x="1087" y="869"/>
                </a:lnTo>
                <a:lnTo>
                  <a:pt x="1094" y="879"/>
                </a:lnTo>
                <a:lnTo>
                  <a:pt x="1102" y="889"/>
                </a:lnTo>
                <a:lnTo>
                  <a:pt x="1111" y="899"/>
                </a:lnTo>
                <a:lnTo>
                  <a:pt x="1122" y="909"/>
                </a:lnTo>
                <a:lnTo>
                  <a:pt x="1128" y="913"/>
                </a:lnTo>
                <a:lnTo>
                  <a:pt x="1134" y="916"/>
                </a:lnTo>
                <a:lnTo>
                  <a:pt x="1139" y="918"/>
                </a:lnTo>
                <a:lnTo>
                  <a:pt x="1146" y="918"/>
                </a:lnTo>
                <a:lnTo>
                  <a:pt x="1148" y="980"/>
                </a:lnTo>
                <a:lnTo>
                  <a:pt x="1149" y="1042"/>
                </a:lnTo>
                <a:lnTo>
                  <a:pt x="1150" y="1113"/>
                </a:lnTo>
                <a:lnTo>
                  <a:pt x="1141" y="1120"/>
                </a:lnTo>
                <a:lnTo>
                  <a:pt x="1134" y="1129"/>
                </a:lnTo>
                <a:lnTo>
                  <a:pt x="1126" y="1136"/>
                </a:lnTo>
                <a:lnTo>
                  <a:pt x="1119" y="1144"/>
                </a:lnTo>
                <a:lnTo>
                  <a:pt x="1110" y="1154"/>
                </a:lnTo>
                <a:lnTo>
                  <a:pt x="1102" y="1167"/>
                </a:lnTo>
                <a:lnTo>
                  <a:pt x="1095" y="1180"/>
                </a:lnTo>
                <a:lnTo>
                  <a:pt x="1087" y="1195"/>
                </a:lnTo>
                <a:lnTo>
                  <a:pt x="1082" y="1212"/>
                </a:lnTo>
                <a:lnTo>
                  <a:pt x="1077" y="1230"/>
                </a:lnTo>
                <a:lnTo>
                  <a:pt x="1078" y="1221"/>
                </a:lnTo>
                <a:lnTo>
                  <a:pt x="1080" y="1214"/>
                </a:lnTo>
                <a:lnTo>
                  <a:pt x="1059" y="1232"/>
                </a:lnTo>
                <a:lnTo>
                  <a:pt x="1012" y="1277"/>
                </a:lnTo>
                <a:lnTo>
                  <a:pt x="984" y="1304"/>
                </a:lnTo>
                <a:lnTo>
                  <a:pt x="959" y="1329"/>
                </a:lnTo>
                <a:lnTo>
                  <a:pt x="937" y="1351"/>
                </a:lnTo>
                <a:lnTo>
                  <a:pt x="924" y="1367"/>
                </a:lnTo>
                <a:lnTo>
                  <a:pt x="923" y="1367"/>
                </a:lnTo>
                <a:lnTo>
                  <a:pt x="921" y="1369"/>
                </a:lnTo>
                <a:lnTo>
                  <a:pt x="884" y="1388"/>
                </a:lnTo>
                <a:lnTo>
                  <a:pt x="808" y="1427"/>
                </a:lnTo>
                <a:lnTo>
                  <a:pt x="709" y="1480"/>
                </a:lnTo>
                <a:lnTo>
                  <a:pt x="654" y="1511"/>
                </a:lnTo>
                <a:lnTo>
                  <a:pt x="598" y="1544"/>
                </a:lnTo>
                <a:lnTo>
                  <a:pt x="542" y="1577"/>
                </a:lnTo>
                <a:lnTo>
                  <a:pt x="487" y="1610"/>
                </a:lnTo>
                <a:lnTo>
                  <a:pt x="436" y="1643"/>
                </a:lnTo>
                <a:lnTo>
                  <a:pt x="390" y="1676"/>
                </a:lnTo>
                <a:lnTo>
                  <a:pt x="370" y="1692"/>
                </a:lnTo>
                <a:lnTo>
                  <a:pt x="351" y="1706"/>
                </a:lnTo>
                <a:lnTo>
                  <a:pt x="333" y="1721"/>
                </a:lnTo>
                <a:lnTo>
                  <a:pt x="319" y="1734"/>
                </a:lnTo>
                <a:lnTo>
                  <a:pt x="307" y="1748"/>
                </a:lnTo>
                <a:lnTo>
                  <a:pt x="298" y="1760"/>
                </a:lnTo>
                <a:lnTo>
                  <a:pt x="291" y="1772"/>
                </a:lnTo>
                <a:lnTo>
                  <a:pt x="289" y="1777"/>
                </a:lnTo>
                <a:lnTo>
                  <a:pt x="288" y="1782"/>
                </a:lnTo>
                <a:lnTo>
                  <a:pt x="273" y="1837"/>
                </a:lnTo>
                <a:lnTo>
                  <a:pt x="260" y="1886"/>
                </a:lnTo>
                <a:lnTo>
                  <a:pt x="252" y="1911"/>
                </a:lnTo>
                <a:lnTo>
                  <a:pt x="244" y="1934"/>
                </a:lnTo>
                <a:lnTo>
                  <a:pt x="238" y="2007"/>
                </a:lnTo>
                <a:lnTo>
                  <a:pt x="223" y="2176"/>
                </a:lnTo>
                <a:lnTo>
                  <a:pt x="216" y="2272"/>
                </a:lnTo>
                <a:lnTo>
                  <a:pt x="210" y="2361"/>
                </a:lnTo>
                <a:lnTo>
                  <a:pt x="209" y="2399"/>
                </a:lnTo>
                <a:lnTo>
                  <a:pt x="208" y="2433"/>
                </a:lnTo>
                <a:lnTo>
                  <a:pt x="208" y="2460"/>
                </a:lnTo>
                <a:lnTo>
                  <a:pt x="209" y="2479"/>
                </a:lnTo>
                <a:lnTo>
                  <a:pt x="206" y="2534"/>
                </a:lnTo>
                <a:lnTo>
                  <a:pt x="201" y="2592"/>
                </a:lnTo>
                <a:lnTo>
                  <a:pt x="194" y="2663"/>
                </a:lnTo>
                <a:lnTo>
                  <a:pt x="187" y="2739"/>
                </a:lnTo>
                <a:lnTo>
                  <a:pt x="178" y="2811"/>
                </a:lnTo>
                <a:lnTo>
                  <a:pt x="174" y="2844"/>
                </a:lnTo>
                <a:lnTo>
                  <a:pt x="167" y="2876"/>
                </a:lnTo>
                <a:lnTo>
                  <a:pt x="162" y="2901"/>
                </a:lnTo>
                <a:lnTo>
                  <a:pt x="156" y="2923"/>
                </a:lnTo>
                <a:lnTo>
                  <a:pt x="148" y="2970"/>
                </a:lnTo>
                <a:lnTo>
                  <a:pt x="139" y="3021"/>
                </a:lnTo>
                <a:lnTo>
                  <a:pt x="131" y="3081"/>
                </a:lnTo>
                <a:lnTo>
                  <a:pt x="122" y="3147"/>
                </a:lnTo>
                <a:lnTo>
                  <a:pt x="115" y="3212"/>
                </a:lnTo>
                <a:lnTo>
                  <a:pt x="113" y="3243"/>
                </a:lnTo>
                <a:lnTo>
                  <a:pt x="112" y="3271"/>
                </a:lnTo>
                <a:lnTo>
                  <a:pt x="112" y="3296"/>
                </a:lnTo>
                <a:lnTo>
                  <a:pt x="113" y="3317"/>
                </a:lnTo>
                <a:lnTo>
                  <a:pt x="108" y="3615"/>
                </a:lnTo>
                <a:lnTo>
                  <a:pt x="103" y="3840"/>
                </a:lnTo>
                <a:lnTo>
                  <a:pt x="101" y="3928"/>
                </a:lnTo>
                <a:lnTo>
                  <a:pt x="98" y="3983"/>
                </a:lnTo>
                <a:lnTo>
                  <a:pt x="96" y="4063"/>
                </a:lnTo>
                <a:lnTo>
                  <a:pt x="94" y="4145"/>
                </a:lnTo>
                <a:lnTo>
                  <a:pt x="94" y="4239"/>
                </a:lnTo>
                <a:lnTo>
                  <a:pt x="95" y="4333"/>
                </a:lnTo>
                <a:lnTo>
                  <a:pt x="96" y="4376"/>
                </a:lnTo>
                <a:lnTo>
                  <a:pt x="98" y="4415"/>
                </a:lnTo>
                <a:lnTo>
                  <a:pt x="101" y="4448"/>
                </a:lnTo>
                <a:lnTo>
                  <a:pt x="105" y="4474"/>
                </a:lnTo>
                <a:lnTo>
                  <a:pt x="107" y="4484"/>
                </a:lnTo>
                <a:lnTo>
                  <a:pt x="109" y="4492"/>
                </a:lnTo>
                <a:lnTo>
                  <a:pt x="112" y="4497"/>
                </a:lnTo>
                <a:lnTo>
                  <a:pt x="114" y="4498"/>
                </a:lnTo>
                <a:lnTo>
                  <a:pt x="115" y="4499"/>
                </a:lnTo>
                <a:lnTo>
                  <a:pt x="116" y="4501"/>
                </a:lnTo>
                <a:lnTo>
                  <a:pt x="121" y="4508"/>
                </a:lnTo>
                <a:lnTo>
                  <a:pt x="129" y="4520"/>
                </a:lnTo>
                <a:lnTo>
                  <a:pt x="136" y="4528"/>
                </a:lnTo>
                <a:lnTo>
                  <a:pt x="146" y="4536"/>
                </a:lnTo>
                <a:lnTo>
                  <a:pt x="149" y="4539"/>
                </a:lnTo>
                <a:lnTo>
                  <a:pt x="152" y="4543"/>
                </a:lnTo>
                <a:lnTo>
                  <a:pt x="156" y="4547"/>
                </a:lnTo>
                <a:lnTo>
                  <a:pt x="159" y="4552"/>
                </a:lnTo>
                <a:lnTo>
                  <a:pt x="162" y="4558"/>
                </a:lnTo>
                <a:lnTo>
                  <a:pt x="163" y="4565"/>
                </a:lnTo>
                <a:lnTo>
                  <a:pt x="163" y="4575"/>
                </a:lnTo>
                <a:lnTo>
                  <a:pt x="163" y="4601"/>
                </a:lnTo>
                <a:lnTo>
                  <a:pt x="164" y="4628"/>
                </a:lnTo>
                <a:lnTo>
                  <a:pt x="167" y="4659"/>
                </a:lnTo>
                <a:lnTo>
                  <a:pt x="170" y="4674"/>
                </a:lnTo>
                <a:lnTo>
                  <a:pt x="173" y="4689"/>
                </a:lnTo>
                <a:lnTo>
                  <a:pt x="177" y="4703"/>
                </a:lnTo>
                <a:lnTo>
                  <a:pt x="182" y="4717"/>
                </a:lnTo>
                <a:lnTo>
                  <a:pt x="187" y="4727"/>
                </a:lnTo>
                <a:lnTo>
                  <a:pt x="190" y="4732"/>
                </a:lnTo>
                <a:lnTo>
                  <a:pt x="194" y="4736"/>
                </a:lnTo>
                <a:lnTo>
                  <a:pt x="198" y="4739"/>
                </a:lnTo>
                <a:lnTo>
                  <a:pt x="203" y="4742"/>
                </a:lnTo>
                <a:lnTo>
                  <a:pt x="207" y="4743"/>
                </a:lnTo>
                <a:lnTo>
                  <a:pt x="212" y="4744"/>
                </a:lnTo>
                <a:lnTo>
                  <a:pt x="226" y="4746"/>
                </a:lnTo>
                <a:lnTo>
                  <a:pt x="223" y="4757"/>
                </a:lnTo>
                <a:lnTo>
                  <a:pt x="220" y="4771"/>
                </a:lnTo>
                <a:lnTo>
                  <a:pt x="215" y="4771"/>
                </a:lnTo>
                <a:lnTo>
                  <a:pt x="192" y="4775"/>
                </a:lnTo>
                <a:lnTo>
                  <a:pt x="168" y="4780"/>
                </a:lnTo>
                <a:lnTo>
                  <a:pt x="141" y="4787"/>
                </a:lnTo>
                <a:lnTo>
                  <a:pt x="128" y="4792"/>
                </a:lnTo>
                <a:lnTo>
                  <a:pt x="114" y="4797"/>
                </a:lnTo>
                <a:lnTo>
                  <a:pt x="102" y="4802"/>
                </a:lnTo>
                <a:lnTo>
                  <a:pt x="91" y="4808"/>
                </a:lnTo>
                <a:lnTo>
                  <a:pt x="81" y="4815"/>
                </a:lnTo>
                <a:lnTo>
                  <a:pt x="74" y="4823"/>
                </a:lnTo>
                <a:lnTo>
                  <a:pt x="71" y="4827"/>
                </a:lnTo>
                <a:lnTo>
                  <a:pt x="69" y="4830"/>
                </a:lnTo>
                <a:lnTo>
                  <a:pt x="68" y="4835"/>
                </a:lnTo>
                <a:lnTo>
                  <a:pt x="68" y="4839"/>
                </a:lnTo>
                <a:lnTo>
                  <a:pt x="25" y="5370"/>
                </a:lnTo>
                <a:lnTo>
                  <a:pt x="18" y="5419"/>
                </a:lnTo>
                <a:lnTo>
                  <a:pt x="12" y="5472"/>
                </a:lnTo>
                <a:lnTo>
                  <a:pt x="5" y="5535"/>
                </a:lnTo>
                <a:lnTo>
                  <a:pt x="3" y="5569"/>
                </a:lnTo>
                <a:lnTo>
                  <a:pt x="1" y="5603"/>
                </a:lnTo>
                <a:lnTo>
                  <a:pt x="0" y="5636"/>
                </a:lnTo>
                <a:lnTo>
                  <a:pt x="1" y="5668"/>
                </a:lnTo>
                <a:lnTo>
                  <a:pt x="2" y="5699"/>
                </a:lnTo>
                <a:lnTo>
                  <a:pt x="5" y="5726"/>
                </a:lnTo>
                <a:lnTo>
                  <a:pt x="8" y="5739"/>
                </a:lnTo>
                <a:lnTo>
                  <a:pt x="10" y="5750"/>
                </a:lnTo>
                <a:lnTo>
                  <a:pt x="13" y="5762"/>
                </a:lnTo>
                <a:lnTo>
                  <a:pt x="16" y="5771"/>
                </a:lnTo>
                <a:lnTo>
                  <a:pt x="25" y="5807"/>
                </a:lnTo>
                <a:lnTo>
                  <a:pt x="45" y="5892"/>
                </a:lnTo>
                <a:lnTo>
                  <a:pt x="66" y="5985"/>
                </a:lnTo>
                <a:lnTo>
                  <a:pt x="73" y="6022"/>
                </a:lnTo>
                <a:lnTo>
                  <a:pt x="76" y="6046"/>
                </a:lnTo>
                <a:lnTo>
                  <a:pt x="80" y="6060"/>
                </a:lnTo>
                <a:lnTo>
                  <a:pt x="85" y="6075"/>
                </a:lnTo>
                <a:lnTo>
                  <a:pt x="93" y="6091"/>
                </a:lnTo>
                <a:lnTo>
                  <a:pt x="100" y="6109"/>
                </a:lnTo>
                <a:lnTo>
                  <a:pt x="105" y="6116"/>
                </a:lnTo>
                <a:lnTo>
                  <a:pt x="109" y="6124"/>
                </a:lnTo>
                <a:lnTo>
                  <a:pt x="114" y="6130"/>
                </a:lnTo>
                <a:lnTo>
                  <a:pt x="120" y="6135"/>
                </a:lnTo>
                <a:lnTo>
                  <a:pt x="125" y="6138"/>
                </a:lnTo>
                <a:lnTo>
                  <a:pt x="130" y="6139"/>
                </a:lnTo>
                <a:lnTo>
                  <a:pt x="182" y="6145"/>
                </a:lnTo>
                <a:lnTo>
                  <a:pt x="238" y="6152"/>
                </a:lnTo>
                <a:lnTo>
                  <a:pt x="303" y="6158"/>
                </a:lnTo>
                <a:lnTo>
                  <a:pt x="373" y="6163"/>
                </a:lnTo>
                <a:lnTo>
                  <a:pt x="440" y="6166"/>
                </a:lnTo>
                <a:lnTo>
                  <a:pt x="470" y="6166"/>
                </a:lnTo>
                <a:lnTo>
                  <a:pt x="497" y="6166"/>
                </a:lnTo>
                <a:lnTo>
                  <a:pt x="520" y="6165"/>
                </a:lnTo>
                <a:lnTo>
                  <a:pt x="539" y="6162"/>
                </a:lnTo>
                <a:lnTo>
                  <a:pt x="545" y="6162"/>
                </a:lnTo>
                <a:lnTo>
                  <a:pt x="552" y="6162"/>
                </a:lnTo>
                <a:lnTo>
                  <a:pt x="560" y="6161"/>
                </a:lnTo>
                <a:lnTo>
                  <a:pt x="569" y="6159"/>
                </a:lnTo>
                <a:lnTo>
                  <a:pt x="576" y="6155"/>
                </a:lnTo>
                <a:lnTo>
                  <a:pt x="579" y="6153"/>
                </a:lnTo>
                <a:lnTo>
                  <a:pt x="581" y="6149"/>
                </a:lnTo>
                <a:lnTo>
                  <a:pt x="583" y="6146"/>
                </a:lnTo>
                <a:lnTo>
                  <a:pt x="584" y="6142"/>
                </a:lnTo>
                <a:lnTo>
                  <a:pt x="604" y="5773"/>
                </a:lnTo>
                <a:lnTo>
                  <a:pt x="618" y="5505"/>
                </a:lnTo>
                <a:lnTo>
                  <a:pt x="622" y="5407"/>
                </a:lnTo>
                <a:lnTo>
                  <a:pt x="624" y="5353"/>
                </a:lnTo>
                <a:lnTo>
                  <a:pt x="612" y="5230"/>
                </a:lnTo>
                <a:lnTo>
                  <a:pt x="605" y="5137"/>
                </a:lnTo>
                <a:lnTo>
                  <a:pt x="602" y="5101"/>
                </a:lnTo>
                <a:lnTo>
                  <a:pt x="601" y="5078"/>
                </a:lnTo>
                <a:lnTo>
                  <a:pt x="600" y="5064"/>
                </a:lnTo>
                <a:lnTo>
                  <a:pt x="596" y="5034"/>
                </a:lnTo>
                <a:lnTo>
                  <a:pt x="593" y="5017"/>
                </a:lnTo>
                <a:lnTo>
                  <a:pt x="590" y="5000"/>
                </a:lnTo>
                <a:lnTo>
                  <a:pt x="584" y="4985"/>
                </a:lnTo>
                <a:lnTo>
                  <a:pt x="581" y="4978"/>
                </a:lnTo>
                <a:lnTo>
                  <a:pt x="578" y="4973"/>
                </a:lnTo>
                <a:lnTo>
                  <a:pt x="562" y="4947"/>
                </a:lnTo>
                <a:lnTo>
                  <a:pt x="521" y="4890"/>
                </a:lnTo>
                <a:lnTo>
                  <a:pt x="498" y="4859"/>
                </a:lnTo>
                <a:lnTo>
                  <a:pt x="475" y="4830"/>
                </a:lnTo>
                <a:lnTo>
                  <a:pt x="465" y="4819"/>
                </a:lnTo>
                <a:lnTo>
                  <a:pt x="456" y="4808"/>
                </a:lnTo>
                <a:lnTo>
                  <a:pt x="448" y="4801"/>
                </a:lnTo>
                <a:lnTo>
                  <a:pt x="442" y="4797"/>
                </a:lnTo>
                <a:lnTo>
                  <a:pt x="440" y="4796"/>
                </a:lnTo>
                <a:lnTo>
                  <a:pt x="434" y="4748"/>
                </a:lnTo>
                <a:lnTo>
                  <a:pt x="431" y="4723"/>
                </a:lnTo>
                <a:lnTo>
                  <a:pt x="430" y="4723"/>
                </a:lnTo>
                <a:lnTo>
                  <a:pt x="435" y="4718"/>
                </a:lnTo>
                <a:lnTo>
                  <a:pt x="441" y="4713"/>
                </a:lnTo>
                <a:lnTo>
                  <a:pt x="446" y="4706"/>
                </a:lnTo>
                <a:lnTo>
                  <a:pt x="451" y="4700"/>
                </a:lnTo>
                <a:lnTo>
                  <a:pt x="456" y="4692"/>
                </a:lnTo>
                <a:lnTo>
                  <a:pt x="459" y="4684"/>
                </a:lnTo>
                <a:lnTo>
                  <a:pt x="461" y="4673"/>
                </a:lnTo>
                <a:lnTo>
                  <a:pt x="462" y="4663"/>
                </a:lnTo>
                <a:lnTo>
                  <a:pt x="460" y="4658"/>
                </a:lnTo>
                <a:lnTo>
                  <a:pt x="457" y="4641"/>
                </a:lnTo>
                <a:lnTo>
                  <a:pt x="456" y="4629"/>
                </a:lnTo>
                <a:lnTo>
                  <a:pt x="455" y="4615"/>
                </a:lnTo>
                <a:lnTo>
                  <a:pt x="455" y="4600"/>
                </a:lnTo>
                <a:lnTo>
                  <a:pt x="457" y="4582"/>
                </a:lnTo>
                <a:lnTo>
                  <a:pt x="458" y="4570"/>
                </a:lnTo>
                <a:lnTo>
                  <a:pt x="460" y="4539"/>
                </a:lnTo>
                <a:lnTo>
                  <a:pt x="461" y="4520"/>
                </a:lnTo>
                <a:lnTo>
                  <a:pt x="461" y="4499"/>
                </a:lnTo>
                <a:lnTo>
                  <a:pt x="460" y="4478"/>
                </a:lnTo>
                <a:lnTo>
                  <a:pt x="458" y="4459"/>
                </a:lnTo>
                <a:lnTo>
                  <a:pt x="462" y="4455"/>
                </a:lnTo>
                <a:lnTo>
                  <a:pt x="462" y="4456"/>
                </a:lnTo>
                <a:lnTo>
                  <a:pt x="468" y="4452"/>
                </a:lnTo>
                <a:lnTo>
                  <a:pt x="475" y="4448"/>
                </a:lnTo>
                <a:lnTo>
                  <a:pt x="483" y="4443"/>
                </a:lnTo>
                <a:lnTo>
                  <a:pt x="491" y="4436"/>
                </a:lnTo>
                <a:lnTo>
                  <a:pt x="498" y="4426"/>
                </a:lnTo>
                <a:lnTo>
                  <a:pt x="500" y="4421"/>
                </a:lnTo>
                <a:lnTo>
                  <a:pt x="502" y="4415"/>
                </a:lnTo>
                <a:lnTo>
                  <a:pt x="504" y="4410"/>
                </a:lnTo>
                <a:lnTo>
                  <a:pt x="504" y="4403"/>
                </a:lnTo>
                <a:lnTo>
                  <a:pt x="512" y="4370"/>
                </a:lnTo>
                <a:lnTo>
                  <a:pt x="516" y="4383"/>
                </a:lnTo>
                <a:lnTo>
                  <a:pt x="524" y="4414"/>
                </a:lnTo>
                <a:lnTo>
                  <a:pt x="536" y="4450"/>
                </a:lnTo>
                <a:lnTo>
                  <a:pt x="542" y="4466"/>
                </a:lnTo>
                <a:lnTo>
                  <a:pt x="547" y="4478"/>
                </a:lnTo>
                <a:lnTo>
                  <a:pt x="551" y="4505"/>
                </a:lnTo>
                <a:lnTo>
                  <a:pt x="558" y="4570"/>
                </a:lnTo>
                <a:lnTo>
                  <a:pt x="567" y="4645"/>
                </a:lnTo>
                <a:lnTo>
                  <a:pt x="569" y="4678"/>
                </a:lnTo>
                <a:lnTo>
                  <a:pt x="570" y="4706"/>
                </a:lnTo>
                <a:lnTo>
                  <a:pt x="570" y="4715"/>
                </a:lnTo>
                <a:lnTo>
                  <a:pt x="571" y="4723"/>
                </a:lnTo>
                <a:lnTo>
                  <a:pt x="574" y="4732"/>
                </a:lnTo>
                <a:lnTo>
                  <a:pt x="576" y="4738"/>
                </a:lnTo>
                <a:lnTo>
                  <a:pt x="579" y="4742"/>
                </a:lnTo>
                <a:lnTo>
                  <a:pt x="583" y="4747"/>
                </a:lnTo>
                <a:lnTo>
                  <a:pt x="588" y="4751"/>
                </a:lnTo>
                <a:lnTo>
                  <a:pt x="595" y="4754"/>
                </a:lnTo>
                <a:lnTo>
                  <a:pt x="602" y="4756"/>
                </a:lnTo>
                <a:lnTo>
                  <a:pt x="610" y="4758"/>
                </a:lnTo>
                <a:lnTo>
                  <a:pt x="621" y="4759"/>
                </a:lnTo>
                <a:lnTo>
                  <a:pt x="645" y="4755"/>
                </a:lnTo>
                <a:lnTo>
                  <a:pt x="665" y="4805"/>
                </a:lnTo>
                <a:lnTo>
                  <a:pt x="704" y="4893"/>
                </a:lnTo>
                <a:lnTo>
                  <a:pt x="725" y="4941"/>
                </a:lnTo>
                <a:lnTo>
                  <a:pt x="748" y="4987"/>
                </a:lnTo>
                <a:lnTo>
                  <a:pt x="769" y="5027"/>
                </a:lnTo>
                <a:lnTo>
                  <a:pt x="778" y="5044"/>
                </a:lnTo>
                <a:lnTo>
                  <a:pt x="788" y="5057"/>
                </a:lnTo>
                <a:lnTo>
                  <a:pt x="808" y="5108"/>
                </a:lnTo>
                <a:lnTo>
                  <a:pt x="830" y="5163"/>
                </a:lnTo>
                <a:lnTo>
                  <a:pt x="855" y="5229"/>
                </a:lnTo>
                <a:lnTo>
                  <a:pt x="869" y="5266"/>
                </a:lnTo>
                <a:lnTo>
                  <a:pt x="880" y="5302"/>
                </a:lnTo>
                <a:lnTo>
                  <a:pt x="892" y="5338"/>
                </a:lnTo>
                <a:lnTo>
                  <a:pt x="902" y="5374"/>
                </a:lnTo>
                <a:lnTo>
                  <a:pt x="911" y="5407"/>
                </a:lnTo>
                <a:lnTo>
                  <a:pt x="917" y="5439"/>
                </a:lnTo>
                <a:lnTo>
                  <a:pt x="923" y="5467"/>
                </a:lnTo>
                <a:lnTo>
                  <a:pt x="924" y="5479"/>
                </a:lnTo>
                <a:lnTo>
                  <a:pt x="924" y="5492"/>
                </a:lnTo>
                <a:lnTo>
                  <a:pt x="932" y="5530"/>
                </a:lnTo>
                <a:lnTo>
                  <a:pt x="952" y="5619"/>
                </a:lnTo>
                <a:lnTo>
                  <a:pt x="970" y="5715"/>
                </a:lnTo>
                <a:lnTo>
                  <a:pt x="976" y="5752"/>
                </a:lnTo>
                <a:lnTo>
                  <a:pt x="979" y="5766"/>
                </a:lnTo>
                <a:lnTo>
                  <a:pt x="980" y="5774"/>
                </a:lnTo>
                <a:lnTo>
                  <a:pt x="978" y="5774"/>
                </a:lnTo>
                <a:lnTo>
                  <a:pt x="978" y="5776"/>
                </a:lnTo>
                <a:lnTo>
                  <a:pt x="952" y="5810"/>
                </a:lnTo>
                <a:lnTo>
                  <a:pt x="931" y="5840"/>
                </a:lnTo>
                <a:lnTo>
                  <a:pt x="908" y="5874"/>
                </a:lnTo>
                <a:lnTo>
                  <a:pt x="885" y="5910"/>
                </a:lnTo>
                <a:lnTo>
                  <a:pt x="875" y="5929"/>
                </a:lnTo>
                <a:lnTo>
                  <a:pt x="864" y="5946"/>
                </a:lnTo>
                <a:lnTo>
                  <a:pt x="856" y="5964"/>
                </a:lnTo>
                <a:lnTo>
                  <a:pt x="849" y="5980"/>
                </a:lnTo>
                <a:lnTo>
                  <a:pt x="844" y="5995"/>
                </a:lnTo>
                <a:lnTo>
                  <a:pt x="841" y="6009"/>
                </a:lnTo>
                <a:lnTo>
                  <a:pt x="829" y="6036"/>
                </a:lnTo>
                <a:lnTo>
                  <a:pt x="803" y="6098"/>
                </a:lnTo>
                <a:lnTo>
                  <a:pt x="788" y="6133"/>
                </a:lnTo>
                <a:lnTo>
                  <a:pt x="772" y="6167"/>
                </a:lnTo>
                <a:lnTo>
                  <a:pt x="758" y="6194"/>
                </a:lnTo>
                <a:lnTo>
                  <a:pt x="750" y="6205"/>
                </a:lnTo>
                <a:lnTo>
                  <a:pt x="744" y="6214"/>
                </a:lnTo>
                <a:lnTo>
                  <a:pt x="717" y="6270"/>
                </a:lnTo>
                <a:lnTo>
                  <a:pt x="658" y="6395"/>
                </a:lnTo>
                <a:lnTo>
                  <a:pt x="627" y="6464"/>
                </a:lnTo>
                <a:lnTo>
                  <a:pt x="600" y="6527"/>
                </a:lnTo>
                <a:lnTo>
                  <a:pt x="580" y="6575"/>
                </a:lnTo>
                <a:lnTo>
                  <a:pt x="575" y="6590"/>
                </a:lnTo>
                <a:lnTo>
                  <a:pt x="573" y="6600"/>
                </a:lnTo>
                <a:lnTo>
                  <a:pt x="562" y="6623"/>
                </a:lnTo>
                <a:lnTo>
                  <a:pt x="535" y="6673"/>
                </a:lnTo>
                <a:lnTo>
                  <a:pt x="519" y="6702"/>
                </a:lnTo>
                <a:lnTo>
                  <a:pt x="503" y="6728"/>
                </a:lnTo>
                <a:lnTo>
                  <a:pt x="489" y="6750"/>
                </a:lnTo>
                <a:lnTo>
                  <a:pt x="483" y="6758"/>
                </a:lnTo>
                <a:lnTo>
                  <a:pt x="476" y="6764"/>
                </a:lnTo>
                <a:lnTo>
                  <a:pt x="475" y="6766"/>
                </a:lnTo>
                <a:lnTo>
                  <a:pt x="471" y="6770"/>
                </a:lnTo>
                <a:lnTo>
                  <a:pt x="467" y="6778"/>
                </a:lnTo>
                <a:lnTo>
                  <a:pt x="465" y="6783"/>
                </a:lnTo>
                <a:lnTo>
                  <a:pt x="463" y="6789"/>
                </a:lnTo>
                <a:lnTo>
                  <a:pt x="462" y="6796"/>
                </a:lnTo>
                <a:lnTo>
                  <a:pt x="462" y="6803"/>
                </a:lnTo>
                <a:lnTo>
                  <a:pt x="463" y="6811"/>
                </a:lnTo>
                <a:lnTo>
                  <a:pt x="465" y="6820"/>
                </a:lnTo>
                <a:lnTo>
                  <a:pt x="468" y="6830"/>
                </a:lnTo>
                <a:lnTo>
                  <a:pt x="473" y="6840"/>
                </a:lnTo>
                <a:lnTo>
                  <a:pt x="480" y="6852"/>
                </a:lnTo>
                <a:lnTo>
                  <a:pt x="489" y="6864"/>
                </a:lnTo>
                <a:lnTo>
                  <a:pt x="494" y="6902"/>
                </a:lnTo>
                <a:lnTo>
                  <a:pt x="498" y="6923"/>
                </a:lnTo>
                <a:lnTo>
                  <a:pt x="502" y="6946"/>
                </a:lnTo>
                <a:lnTo>
                  <a:pt x="508" y="6969"/>
                </a:lnTo>
                <a:lnTo>
                  <a:pt x="514" y="6989"/>
                </a:lnTo>
                <a:lnTo>
                  <a:pt x="520" y="7005"/>
                </a:lnTo>
                <a:lnTo>
                  <a:pt x="523" y="7012"/>
                </a:lnTo>
                <a:lnTo>
                  <a:pt x="527" y="7017"/>
                </a:lnTo>
                <a:lnTo>
                  <a:pt x="530" y="7032"/>
                </a:lnTo>
                <a:lnTo>
                  <a:pt x="534" y="7051"/>
                </a:lnTo>
                <a:lnTo>
                  <a:pt x="537" y="7075"/>
                </a:lnTo>
                <a:lnTo>
                  <a:pt x="539" y="7105"/>
                </a:lnTo>
                <a:lnTo>
                  <a:pt x="539" y="7139"/>
                </a:lnTo>
                <a:lnTo>
                  <a:pt x="538" y="7158"/>
                </a:lnTo>
                <a:lnTo>
                  <a:pt x="536" y="7178"/>
                </a:lnTo>
                <a:lnTo>
                  <a:pt x="534" y="7197"/>
                </a:lnTo>
                <a:lnTo>
                  <a:pt x="529" y="7218"/>
                </a:lnTo>
                <a:lnTo>
                  <a:pt x="526" y="7230"/>
                </a:lnTo>
                <a:lnTo>
                  <a:pt x="520" y="7264"/>
                </a:lnTo>
                <a:lnTo>
                  <a:pt x="517" y="7286"/>
                </a:lnTo>
                <a:lnTo>
                  <a:pt x="514" y="7311"/>
                </a:lnTo>
                <a:lnTo>
                  <a:pt x="512" y="7338"/>
                </a:lnTo>
                <a:lnTo>
                  <a:pt x="511" y="7367"/>
                </a:lnTo>
                <a:lnTo>
                  <a:pt x="513" y="7396"/>
                </a:lnTo>
                <a:lnTo>
                  <a:pt x="514" y="7410"/>
                </a:lnTo>
                <a:lnTo>
                  <a:pt x="516" y="7424"/>
                </a:lnTo>
                <a:lnTo>
                  <a:pt x="519" y="7438"/>
                </a:lnTo>
                <a:lnTo>
                  <a:pt x="523" y="7451"/>
                </a:lnTo>
                <a:lnTo>
                  <a:pt x="527" y="7465"/>
                </a:lnTo>
                <a:lnTo>
                  <a:pt x="532" y="7477"/>
                </a:lnTo>
                <a:lnTo>
                  <a:pt x="540" y="7489"/>
                </a:lnTo>
                <a:lnTo>
                  <a:pt x="547" y="7500"/>
                </a:lnTo>
                <a:lnTo>
                  <a:pt x="555" y="7511"/>
                </a:lnTo>
                <a:lnTo>
                  <a:pt x="565" y="7520"/>
                </a:lnTo>
                <a:lnTo>
                  <a:pt x="575" y="7527"/>
                </a:lnTo>
                <a:lnTo>
                  <a:pt x="587" y="7534"/>
                </a:lnTo>
                <a:lnTo>
                  <a:pt x="601" y="7540"/>
                </a:lnTo>
                <a:lnTo>
                  <a:pt x="615" y="7544"/>
                </a:lnTo>
                <a:lnTo>
                  <a:pt x="628" y="7546"/>
                </a:lnTo>
                <a:lnTo>
                  <a:pt x="662" y="7548"/>
                </a:lnTo>
                <a:lnTo>
                  <a:pt x="711" y="7551"/>
                </a:lnTo>
                <a:lnTo>
                  <a:pt x="739" y="7552"/>
                </a:lnTo>
                <a:lnTo>
                  <a:pt x="768" y="7552"/>
                </a:lnTo>
                <a:lnTo>
                  <a:pt x="797" y="7551"/>
                </a:lnTo>
                <a:lnTo>
                  <a:pt x="826" y="7550"/>
                </a:lnTo>
                <a:lnTo>
                  <a:pt x="853" y="7547"/>
                </a:lnTo>
                <a:lnTo>
                  <a:pt x="879" y="7542"/>
                </a:lnTo>
                <a:lnTo>
                  <a:pt x="890" y="7540"/>
                </a:lnTo>
                <a:lnTo>
                  <a:pt x="901" y="7536"/>
                </a:lnTo>
                <a:lnTo>
                  <a:pt x="911" y="7532"/>
                </a:lnTo>
                <a:lnTo>
                  <a:pt x="919" y="7528"/>
                </a:lnTo>
                <a:lnTo>
                  <a:pt x="927" y="7524"/>
                </a:lnTo>
                <a:lnTo>
                  <a:pt x="933" y="7519"/>
                </a:lnTo>
                <a:lnTo>
                  <a:pt x="938" y="7513"/>
                </a:lnTo>
                <a:lnTo>
                  <a:pt x="941" y="7506"/>
                </a:lnTo>
                <a:lnTo>
                  <a:pt x="945" y="7484"/>
                </a:lnTo>
                <a:lnTo>
                  <a:pt x="950" y="7459"/>
                </a:lnTo>
                <a:lnTo>
                  <a:pt x="954" y="7428"/>
                </a:lnTo>
                <a:lnTo>
                  <a:pt x="956" y="7390"/>
                </a:lnTo>
                <a:lnTo>
                  <a:pt x="956" y="7370"/>
                </a:lnTo>
                <a:lnTo>
                  <a:pt x="956" y="7351"/>
                </a:lnTo>
                <a:lnTo>
                  <a:pt x="954" y="7330"/>
                </a:lnTo>
                <a:lnTo>
                  <a:pt x="952" y="7309"/>
                </a:lnTo>
                <a:lnTo>
                  <a:pt x="947" y="7289"/>
                </a:lnTo>
                <a:lnTo>
                  <a:pt x="942" y="7269"/>
                </a:lnTo>
                <a:lnTo>
                  <a:pt x="941" y="7264"/>
                </a:lnTo>
                <a:lnTo>
                  <a:pt x="931" y="7230"/>
                </a:lnTo>
                <a:lnTo>
                  <a:pt x="921" y="7209"/>
                </a:lnTo>
                <a:lnTo>
                  <a:pt x="915" y="7195"/>
                </a:lnTo>
                <a:lnTo>
                  <a:pt x="911" y="7187"/>
                </a:lnTo>
                <a:lnTo>
                  <a:pt x="908" y="7181"/>
                </a:lnTo>
                <a:lnTo>
                  <a:pt x="907" y="7175"/>
                </a:lnTo>
                <a:lnTo>
                  <a:pt x="906" y="7167"/>
                </a:lnTo>
                <a:lnTo>
                  <a:pt x="906" y="7153"/>
                </a:lnTo>
                <a:lnTo>
                  <a:pt x="906" y="7133"/>
                </a:lnTo>
                <a:lnTo>
                  <a:pt x="907" y="7133"/>
                </a:lnTo>
                <a:lnTo>
                  <a:pt x="907" y="7137"/>
                </a:lnTo>
                <a:lnTo>
                  <a:pt x="908" y="7158"/>
                </a:lnTo>
                <a:lnTo>
                  <a:pt x="910" y="7143"/>
                </a:lnTo>
                <a:lnTo>
                  <a:pt x="912" y="7107"/>
                </a:lnTo>
                <a:lnTo>
                  <a:pt x="913" y="7086"/>
                </a:lnTo>
                <a:lnTo>
                  <a:pt x="913" y="7064"/>
                </a:lnTo>
                <a:lnTo>
                  <a:pt x="911" y="7045"/>
                </a:lnTo>
                <a:lnTo>
                  <a:pt x="910" y="7035"/>
                </a:lnTo>
                <a:lnTo>
                  <a:pt x="908" y="7028"/>
                </a:lnTo>
                <a:lnTo>
                  <a:pt x="918" y="7014"/>
                </a:lnTo>
                <a:lnTo>
                  <a:pt x="929" y="6996"/>
                </a:lnTo>
                <a:lnTo>
                  <a:pt x="939" y="6976"/>
                </a:lnTo>
                <a:lnTo>
                  <a:pt x="948" y="6953"/>
                </a:lnTo>
                <a:lnTo>
                  <a:pt x="967" y="6930"/>
                </a:lnTo>
                <a:lnTo>
                  <a:pt x="986" y="6904"/>
                </a:lnTo>
                <a:lnTo>
                  <a:pt x="1007" y="6873"/>
                </a:lnTo>
                <a:lnTo>
                  <a:pt x="1028" y="6839"/>
                </a:lnTo>
                <a:lnTo>
                  <a:pt x="1047" y="6807"/>
                </a:lnTo>
                <a:lnTo>
                  <a:pt x="1054" y="6793"/>
                </a:lnTo>
                <a:lnTo>
                  <a:pt x="1059" y="6779"/>
                </a:lnTo>
                <a:lnTo>
                  <a:pt x="1064" y="6768"/>
                </a:lnTo>
                <a:lnTo>
                  <a:pt x="1065" y="6759"/>
                </a:lnTo>
                <a:lnTo>
                  <a:pt x="1069" y="6747"/>
                </a:lnTo>
                <a:lnTo>
                  <a:pt x="1078" y="6723"/>
                </a:lnTo>
                <a:lnTo>
                  <a:pt x="1083" y="6711"/>
                </a:lnTo>
                <a:lnTo>
                  <a:pt x="1090" y="6701"/>
                </a:lnTo>
                <a:lnTo>
                  <a:pt x="1092" y="6699"/>
                </a:lnTo>
                <a:lnTo>
                  <a:pt x="1095" y="6698"/>
                </a:lnTo>
                <a:lnTo>
                  <a:pt x="1097" y="6698"/>
                </a:lnTo>
                <a:lnTo>
                  <a:pt x="1099" y="6701"/>
                </a:lnTo>
                <a:lnTo>
                  <a:pt x="1099" y="6702"/>
                </a:lnTo>
                <a:lnTo>
                  <a:pt x="1100" y="6703"/>
                </a:lnTo>
                <a:lnTo>
                  <a:pt x="1106" y="6725"/>
                </a:lnTo>
                <a:lnTo>
                  <a:pt x="1121" y="6776"/>
                </a:lnTo>
                <a:lnTo>
                  <a:pt x="1129" y="6804"/>
                </a:lnTo>
                <a:lnTo>
                  <a:pt x="1138" y="6831"/>
                </a:lnTo>
                <a:lnTo>
                  <a:pt x="1148" y="6853"/>
                </a:lnTo>
                <a:lnTo>
                  <a:pt x="1152" y="6861"/>
                </a:lnTo>
                <a:lnTo>
                  <a:pt x="1156" y="6867"/>
                </a:lnTo>
                <a:lnTo>
                  <a:pt x="1157" y="6877"/>
                </a:lnTo>
                <a:lnTo>
                  <a:pt x="1158" y="6888"/>
                </a:lnTo>
                <a:lnTo>
                  <a:pt x="1159" y="6903"/>
                </a:lnTo>
                <a:lnTo>
                  <a:pt x="1158" y="6921"/>
                </a:lnTo>
                <a:lnTo>
                  <a:pt x="1157" y="6943"/>
                </a:lnTo>
                <a:lnTo>
                  <a:pt x="1154" y="6968"/>
                </a:lnTo>
                <a:lnTo>
                  <a:pt x="1149" y="6996"/>
                </a:lnTo>
                <a:lnTo>
                  <a:pt x="1152" y="7022"/>
                </a:lnTo>
                <a:lnTo>
                  <a:pt x="1155" y="7050"/>
                </a:lnTo>
                <a:lnTo>
                  <a:pt x="1161" y="7084"/>
                </a:lnTo>
                <a:lnTo>
                  <a:pt x="1169" y="7122"/>
                </a:lnTo>
                <a:lnTo>
                  <a:pt x="1179" y="7162"/>
                </a:lnTo>
                <a:lnTo>
                  <a:pt x="1185" y="7181"/>
                </a:lnTo>
                <a:lnTo>
                  <a:pt x="1191" y="7199"/>
                </a:lnTo>
                <a:lnTo>
                  <a:pt x="1198" y="7217"/>
                </a:lnTo>
                <a:lnTo>
                  <a:pt x="1207" y="7234"/>
                </a:lnTo>
                <a:lnTo>
                  <a:pt x="1209" y="7248"/>
                </a:lnTo>
                <a:lnTo>
                  <a:pt x="1211" y="7266"/>
                </a:lnTo>
                <a:lnTo>
                  <a:pt x="1214" y="7289"/>
                </a:lnTo>
                <a:lnTo>
                  <a:pt x="1216" y="7319"/>
                </a:lnTo>
                <a:lnTo>
                  <a:pt x="1217" y="7354"/>
                </a:lnTo>
                <a:lnTo>
                  <a:pt x="1216" y="7395"/>
                </a:lnTo>
                <a:lnTo>
                  <a:pt x="1214" y="7441"/>
                </a:lnTo>
                <a:lnTo>
                  <a:pt x="1214" y="7452"/>
                </a:lnTo>
                <a:lnTo>
                  <a:pt x="1214" y="7485"/>
                </a:lnTo>
                <a:lnTo>
                  <a:pt x="1216" y="7531"/>
                </a:lnTo>
                <a:lnTo>
                  <a:pt x="1217" y="7558"/>
                </a:lnTo>
                <a:lnTo>
                  <a:pt x="1220" y="7586"/>
                </a:lnTo>
                <a:lnTo>
                  <a:pt x="1223" y="7616"/>
                </a:lnTo>
                <a:lnTo>
                  <a:pt x="1228" y="7645"/>
                </a:lnTo>
                <a:lnTo>
                  <a:pt x="1234" y="7675"/>
                </a:lnTo>
                <a:lnTo>
                  <a:pt x="1240" y="7703"/>
                </a:lnTo>
                <a:lnTo>
                  <a:pt x="1248" y="7730"/>
                </a:lnTo>
                <a:lnTo>
                  <a:pt x="1253" y="7742"/>
                </a:lnTo>
                <a:lnTo>
                  <a:pt x="1259" y="7754"/>
                </a:lnTo>
                <a:lnTo>
                  <a:pt x="1264" y="7765"/>
                </a:lnTo>
                <a:lnTo>
                  <a:pt x="1270" y="7775"/>
                </a:lnTo>
                <a:lnTo>
                  <a:pt x="1276" y="7784"/>
                </a:lnTo>
                <a:lnTo>
                  <a:pt x="1284" y="7792"/>
                </a:lnTo>
                <a:lnTo>
                  <a:pt x="1286" y="7809"/>
                </a:lnTo>
                <a:lnTo>
                  <a:pt x="1286" y="7821"/>
                </a:lnTo>
                <a:lnTo>
                  <a:pt x="1286" y="7832"/>
                </a:lnTo>
                <a:lnTo>
                  <a:pt x="1285" y="7845"/>
                </a:lnTo>
                <a:lnTo>
                  <a:pt x="1284" y="7859"/>
                </a:lnTo>
                <a:lnTo>
                  <a:pt x="1280" y="7874"/>
                </a:lnTo>
                <a:lnTo>
                  <a:pt x="1277" y="7890"/>
                </a:lnTo>
                <a:lnTo>
                  <a:pt x="1274" y="7914"/>
                </a:lnTo>
                <a:lnTo>
                  <a:pt x="1271" y="7938"/>
                </a:lnTo>
                <a:lnTo>
                  <a:pt x="1269" y="7966"/>
                </a:lnTo>
                <a:lnTo>
                  <a:pt x="1268" y="7994"/>
                </a:lnTo>
                <a:lnTo>
                  <a:pt x="1268" y="8007"/>
                </a:lnTo>
                <a:lnTo>
                  <a:pt x="1269" y="8019"/>
                </a:lnTo>
                <a:lnTo>
                  <a:pt x="1270" y="8029"/>
                </a:lnTo>
                <a:lnTo>
                  <a:pt x="1272" y="8038"/>
                </a:lnTo>
                <a:lnTo>
                  <a:pt x="1275" y="8044"/>
                </a:lnTo>
                <a:lnTo>
                  <a:pt x="1277" y="8046"/>
                </a:lnTo>
                <a:lnTo>
                  <a:pt x="1279" y="8047"/>
                </a:lnTo>
                <a:lnTo>
                  <a:pt x="1285" y="8054"/>
                </a:lnTo>
                <a:lnTo>
                  <a:pt x="1296" y="8071"/>
                </a:lnTo>
                <a:lnTo>
                  <a:pt x="1302" y="8080"/>
                </a:lnTo>
                <a:lnTo>
                  <a:pt x="1307" y="8090"/>
                </a:lnTo>
                <a:lnTo>
                  <a:pt x="1311" y="8100"/>
                </a:lnTo>
                <a:lnTo>
                  <a:pt x="1313" y="8107"/>
                </a:lnTo>
                <a:lnTo>
                  <a:pt x="1313" y="8109"/>
                </a:lnTo>
                <a:lnTo>
                  <a:pt x="1314" y="8114"/>
                </a:lnTo>
                <a:lnTo>
                  <a:pt x="1315" y="8117"/>
                </a:lnTo>
                <a:lnTo>
                  <a:pt x="1317" y="8122"/>
                </a:lnTo>
                <a:lnTo>
                  <a:pt x="1320" y="8126"/>
                </a:lnTo>
                <a:lnTo>
                  <a:pt x="1325" y="8130"/>
                </a:lnTo>
                <a:lnTo>
                  <a:pt x="1331" y="8134"/>
                </a:lnTo>
                <a:lnTo>
                  <a:pt x="1340" y="8138"/>
                </a:lnTo>
                <a:lnTo>
                  <a:pt x="1349" y="8142"/>
                </a:lnTo>
                <a:lnTo>
                  <a:pt x="1361" y="8145"/>
                </a:lnTo>
                <a:lnTo>
                  <a:pt x="1376" y="8149"/>
                </a:lnTo>
                <a:lnTo>
                  <a:pt x="1394" y="8151"/>
                </a:lnTo>
                <a:lnTo>
                  <a:pt x="1413" y="8153"/>
                </a:lnTo>
                <a:lnTo>
                  <a:pt x="1436" y="8153"/>
                </a:lnTo>
                <a:lnTo>
                  <a:pt x="1454" y="8155"/>
                </a:lnTo>
                <a:lnTo>
                  <a:pt x="1498" y="8157"/>
                </a:lnTo>
                <a:lnTo>
                  <a:pt x="1564" y="8160"/>
                </a:lnTo>
                <a:lnTo>
                  <a:pt x="1600" y="8161"/>
                </a:lnTo>
                <a:lnTo>
                  <a:pt x="1637" y="8161"/>
                </a:lnTo>
                <a:lnTo>
                  <a:pt x="1676" y="8160"/>
                </a:lnTo>
                <a:lnTo>
                  <a:pt x="1713" y="8158"/>
                </a:lnTo>
                <a:lnTo>
                  <a:pt x="1747" y="8155"/>
                </a:lnTo>
                <a:lnTo>
                  <a:pt x="1779" y="8150"/>
                </a:lnTo>
                <a:lnTo>
                  <a:pt x="1794" y="8146"/>
                </a:lnTo>
                <a:lnTo>
                  <a:pt x="1806" y="8143"/>
                </a:lnTo>
                <a:lnTo>
                  <a:pt x="1818" y="8139"/>
                </a:lnTo>
                <a:lnTo>
                  <a:pt x="1828" y="8134"/>
                </a:lnTo>
                <a:lnTo>
                  <a:pt x="1836" y="8129"/>
                </a:lnTo>
                <a:lnTo>
                  <a:pt x="1843" y="8124"/>
                </a:lnTo>
                <a:lnTo>
                  <a:pt x="1848" y="8117"/>
                </a:lnTo>
                <a:lnTo>
                  <a:pt x="1850" y="8110"/>
                </a:lnTo>
                <a:lnTo>
                  <a:pt x="1851" y="8103"/>
                </a:lnTo>
                <a:lnTo>
                  <a:pt x="1853" y="8085"/>
                </a:lnTo>
                <a:lnTo>
                  <a:pt x="1853" y="8059"/>
                </a:lnTo>
                <a:lnTo>
                  <a:pt x="1853" y="8044"/>
                </a:lnTo>
                <a:lnTo>
                  <a:pt x="1852" y="8026"/>
                </a:lnTo>
                <a:lnTo>
                  <a:pt x="1849" y="8008"/>
                </a:lnTo>
                <a:lnTo>
                  <a:pt x="1846" y="7991"/>
                </a:lnTo>
                <a:lnTo>
                  <a:pt x="1842" y="7972"/>
                </a:lnTo>
                <a:lnTo>
                  <a:pt x="1835" y="7955"/>
                </a:lnTo>
                <a:lnTo>
                  <a:pt x="1827" y="7937"/>
                </a:lnTo>
                <a:lnTo>
                  <a:pt x="1818" y="7920"/>
                </a:lnTo>
                <a:lnTo>
                  <a:pt x="1813" y="7912"/>
                </a:lnTo>
                <a:lnTo>
                  <a:pt x="1806" y="7905"/>
                </a:lnTo>
                <a:lnTo>
                  <a:pt x="1799" y="7897"/>
                </a:lnTo>
                <a:lnTo>
                  <a:pt x="1792" y="7890"/>
                </a:lnTo>
                <a:lnTo>
                  <a:pt x="1788" y="7882"/>
                </a:lnTo>
                <a:lnTo>
                  <a:pt x="1784" y="7872"/>
                </a:lnTo>
                <a:lnTo>
                  <a:pt x="1778" y="7859"/>
                </a:lnTo>
                <a:lnTo>
                  <a:pt x="1774" y="7842"/>
                </a:lnTo>
                <a:lnTo>
                  <a:pt x="1771" y="7824"/>
                </a:lnTo>
                <a:lnTo>
                  <a:pt x="1771" y="7814"/>
                </a:lnTo>
                <a:lnTo>
                  <a:pt x="1771" y="7803"/>
                </a:lnTo>
                <a:lnTo>
                  <a:pt x="1772" y="7793"/>
                </a:lnTo>
                <a:lnTo>
                  <a:pt x="1773" y="7781"/>
                </a:lnTo>
                <a:lnTo>
                  <a:pt x="1778" y="7778"/>
                </a:lnTo>
                <a:lnTo>
                  <a:pt x="1781" y="7776"/>
                </a:lnTo>
                <a:lnTo>
                  <a:pt x="1784" y="7773"/>
                </a:lnTo>
                <a:lnTo>
                  <a:pt x="1785" y="7769"/>
                </a:lnTo>
                <a:lnTo>
                  <a:pt x="1781" y="7700"/>
                </a:lnTo>
                <a:lnTo>
                  <a:pt x="1777" y="7627"/>
                </a:lnTo>
                <a:lnTo>
                  <a:pt x="1771" y="7541"/>
                </a:lnTo>
                <a:lnTo>
                  <a:pt x="1763" y="7448"/>
                </a:lnTo>
                <a:lnTo>
                  <a:pt x="1758" y="7403"/>
                </a:lnTo>
                <a:lnTo>
                  <a:pt x="1752" y="7359"/>
                </a:lnTo>
                <a:lnTo>
                  <a:pt x="1747" y="7319"/>
                </a:lnTo>
                <a:lnTo>
                  <a:pt x="1741" y="7282"/>
                </a:lnTo>
                <a:lnTo>
                  <a:pt x="1734" y="7251"/>
                </a:lnTo>
                <a:lnTo>
                  <a:pt x="1727" y="7226"/>
                </a:lnTo>
                <a:lnTo>
                  <a:pt x="1720" y="7211"/>
                </a:lnTo>
                <a:lnTo>
                  <a:pt x="1714" y="7192"/>
                </a:lnTo>
                <a:lnTo>
                  <a:pt x="1707" y="7169"/>
                </a:lnTo>
                <a:lnTo>
                  <a:pt x="1699" y="7143"/>
                </a:lnTo>
                <a:lnTo>
                  <a:pt x="1692" y="7114"/>
                </a:lnTo>
                <a:lnTo>
                  <a:pt x="1690" y="7100"/>
                </a:lnTo>
                <a:lnTo>
                  <a:pt x="1688" y="7084"/>
                </a:lnTo>
                <a:lnTo>
                  <a:pt x="1687" y="7070"/>
                </a:lnTo>
                <a:lnTo>
                  <a:pt x="1686" y="7054"/>
                </a:lnTo>
                <a:lnTo>
                  <a:pt x="1676" y="6859"/>
                </a:lnTo>
                <a:lnTo>
                  <a:pt x="1665" y="6657"/>
                </a:lnTo>
                <a:lnTo>
                  <a:pt x="1652" y="6422"/>
                </a:lnTo>
                <a:lnTo>
                  <a:pt x="1636" y="6184"/>
                </a:lnTo>
                <a:lnTo>
                  <a:pt x="1628" y="6071"/>
                </a:lnTo>
                <a:lnTo>
                  <a:pt x="1620" y="5968"/>
                </a:lnTo>
                <a:lnTo>
                  <a:pt x="1612" y="5878"/>
                </a:lnTo>
                <a:lnTo>
                  <a:pt x="1604" y="5804"/>
                </a:lnTo>
                <a:lnTo>
                  <a:pt x="1601" y="5774"/>
                </a:lnTo>
                <a:lnTo>
                  <a:pt x="1597" y="5749"/>
                </a:lnTo>
                <a:lnTo>
                  <a:pt x="1594" y="5730"/>
                </a:lnTo>
                <a:lnTo>
                  <a:pt x="1591" y="5719"/>
                </a:lnTo>
                <a:lnTo>
                  <a:pt x="1589" y="5710"/>
                </a:lnTo>
                <a:lnTo>
                  <a:pt x="1584" y="5688"/>
                </a:lnTo>
                <a:lnTo>
                  <a:pt x="1582" y="5673"/>
                </a:lnTo>
                <a:lnTo>
                  <a:pt x="1581" y="5658"/>
                </a:lnTo>
                <a:lnTo>
                  <a:pt x="1582" y="5640"/>
                </a:lnTo>
                <a:lnTo>
                  <a:pt x="1583" y="5622"/>
                </a:lnTo>
                <a:lnTo>
                  <a:pt x="1585" y="5622"/>
                </a:lnTo>
                <a:lnTo>
                  <a:pt x="1584" y="5616"/>
                </a:lnTo>
                <a:lnTo>
                  <a:pt x="1588" y="5603"/>
                </a:lnTo>
                <a:lnTo>
                  <a:pt x="1599" y="5565"/>
                </a:lnTo>
                <a:lnTo>
                  <a:pt x="1611" y="5526"/>
                </a:lnTo>
                <a:lnTo>
                  <a:pt x="1628" y="5478"/>
                </a:lnTo>
                <a:lnTo>
                  <a:pt x="1647" y="5426"/>
                </a:lnTo>
                <a:lnTo>
                  <a:pt x="1666" y="5374"/>
                </a:lnTo>
                <a:lnTo>
                  <a:pt x="1677" y="5349"/>
                </a:lnTo>
                <a:lnTo>
                  <a:pt x="1688" y="5325"/>
                </a:lnTo>
                <a:lnTo>
                  <a:pt x="1699" y="5303"/>
                </a:lnTo>
                <a:lnTo>
                  <a:pt x="1709" y="5284"/>
                </a:lnTo>
                <a:lnTo>
                  <a:pt x="1721" y="5258"/>
                </a:lnTo>
                <a:lnTo>
                  <a:pt x="1735" y="5229"/>
                </a:lnTo>
                <a:lnTo>
                  <a:pt x="1749" y="5195"/>
                </a:lnTo>
                <a:lnTo>
                  <a:pt x="1764" y="5157"/>
                </a:lnTo>
                <a:lnTo>
                  <a:pt x="1777" y="5119"/>
                </a:lnTo>
                <a:lnTo>
                  <a:pt x="1783" y="5101"/>
                </a:lnTo>
                <a:lnTo>
                  <a:pt x="1787" y="5084"/>
                </a:lnTo>
                <a:lnTo>
                  <a:pt x="1789" y="5069"/>
                </a:lnTo>
                <a:lnTo>
                  <a:pt x="1790" y="5054"/>
                </a:lnTo>
                <a:lnTo>
                  <a:pt x="1791" y="5051"/>
                </a:lnTo>
                <a:lnTo>
                  <a:pt x="1792" y="5047"/>
                </a:lnTo>
                <a:lnTo>
                  <a:pt x="1795" y="5041"/>
                </a:lnTo>
                <a:lnTo>
                  <a:pt x="1801" y="5032"/>
                </a:lnTo>
                <a:lnTo>
                  <a:pt x="1808" y="5022"/>
                </a:lnTo>
                <a:lnTo>
                  <a:pt x="1820" y="5008"/>
                </a:lnTo>
                <a:lnTo>
                  <a:pt x="1835" y="4994"/>
                </a:lnTo>
                <a:lnTo>
                  <a:pt x="1850" y="4959"/>
                </a:lnTo>
                <a:lnTo>
                  <a:pt x="1866" y="4922"/>
                </a:lnTo>
                <a:lnTo>
                  <a:pt x="1883" y="4878"/>
                </a:lnTo>
                <a:lnTo>
                  <a:pt x="1901" y="4831"/>
                </a:lnTo>
                <a:lnTo>
                  <a:pt x="1916" y="4786"/>
                </a:lnTo>
                <a:lnTo>
                  <a:pt x="1923" y="4766"/>
                </a:lnTo>
                <a:lnTo>
                  <a:pt x="1927" y="4747"/>
                </a:lnTo>
                <a:lnTo>
                  <a:pt x="1930" y="4731"/>
                </a:lnTo>
                <a:lnTo>
                  <a:pt x="1931" y="4719"/>
                </a:lnTo>
                <a:lnTo>
                  <a:pt x="1930" y="4717"/>
                </a:lnTo>
                <a:lnTo>
                  <a:pt x="1951" y="4710"/>
                </a:lnTo>
                <a:lnTo>
                  <a:pt x="1970" y="4700"/>
                </a:lnTo>
                <a:lnTo>
                  <a:pt x="1990" y="4691"/>
                </a:lnTo>
                <a:lnTo>
                  <a:pt x="2010" y="4681"/>
                </a:lnTo>
                <a:lnTo>
                  <a:pt x="2039" y="4667"/>
                </a:lnTo>
                <a:lnTo>
                  <a:pt x="2065" y="4655"/>
                </a:lnTo>
                <a:lnTo>
                  <a:pt x="2091" y="4645"/>
                </a:lnTo>
                <a:lnTo>
                  <a:pt x="2097" y="4644"/>
                </a:lnTo>
                <a:lnTo>
                  <a:pt x="2104" y="4641"/>
                </a:lnTo>
                <a:lnTo>
                  <a:pt x="2111" y="4637"/>
                </a:lnTo>
                <a:lnTo>
                  <a:pt x="2120" y="4632"/>
                </a:lnTo>
                <a:lnTo>
                  <a:pt x="2123" y="4628"/>
                </a:lnTo>
                <a:lnTo>
                  <a:pt x="2127" y="4623"/>
                </a:lnTo>
                <a:lnTo>
                  <a:pt x="2129" y="4617"/>
                </a:lnTo>
                <a:lnTo>
                  <a:pt x="2131" y="4612"/>
                </a:lnTo>
                <a:lnTo>
                  <a:pt x="2133" y="4605"/>
                </a:lnTo>
                <a:lnTo>
                  <a:pt x="2133" y="4598"/>
                </a:lnTo>
                <a:lnTo>
                  <a:pt x="2137" y="4482"/>
                </a:lnTo>
                <a:lnTo>
                  <a:pt x="2141" y="4363"/>
                </a:lnTo>
                <a:lnTo>
                  <a:pt x="2145" y="4223"/>
                </a:lnTo>
                <a:lnTo>
                  <a:pt x="2148" y="4079"/>
                </a:lnTo>
                <a:lnTo>
                  <a:pt x="2149" y="4009"/>
                </a:lnTo>
                <a:lnTo>
                  <a:pt x="2148" y="3946"/>
                </a:lnTo>
                <a:lnTo>
                  <a:pt x="2148" y="3889"/>
                </a:lnTo>
                <a:lnTo>
                  <a:pt x="2146" y="3840"/>
                </a:lnTo>
                <a:lnTo>
                  <a:pt x="2143" y="3803"/>
                </a:lnTo>
                <a:lnTo>
                  <a:pt x="2140" y="3789"/>
                </a:lnTo>
                <a:lnTo>
                  <a:pt x="2138" y="3778"/>
                </a:lnTo>
                <a:lnTo>
                  <a:pt x="2139" y="3778"/>
                </a:lnTo>
                <a:lnTo>
                  <a:pt x="2138" y="3777"/>
                </a:lnTo>
                <a:lnTo>
                  <a:pt x="2152" y="3770"/>
                </a:lnTo>
                <a:lnTo>
                  <a:pt x="2164" y="3761"/>
                </a:lnTo>
                <a:lnTo>
                  <a:pt x="2179" y="3751"/>
                </a:lnTo>
                <a:lnTo>
                  <a:pt x="2185" y="3744"/>
                </a:lnTo>
                <a:lnTo>
                  <a:pt x="2191" y="3738"/>
                </a:lnTo>
                <a:lnTo>
                  <a:pt x="2196" y="3730"/>
                </a:lnTo>
                <a:lnTo>
                  <a:pt x="2201" y="3722"/>
                </a:lnTo>
                <a:lnTo>
                  <a:pt x="2204" y="3715"/>
                </a:lnTo>
                <a:lnTo>
                  <a:pt x="2205" y="3706"/>
                </a:lnTo>
                <a:lnTo>
                  <a:pt x="2205" y="3697"/>
                </a:lnTo>
                <a:lnTo>
                  <a:pt x="2202" y="3689"/>
                </a:lnTo>
                <a:lnTo>
                  <a:pt x="2192" y="3659"/>
                </a:lnTo>
                <a:lnTo>
                  <a:pt x="2183" y="3629"/>
                </a:lnTo>
                <a:lnTo>
                  <a:pt x="2171" y="3592"/>
                </a:lnTo>
                <a:lnTo>
                  <a:pt x="2156" y="3556"/>
                </a:lnTo>
                <a:lnTo>
                  <a:pt x="2148" y="3538"/>
                </a:lnTo>
                <a:lnTo>
                  <a:pt x="2139" y="3522"/>
                </a:lnTo>
                <a:lnTo>
                  <a:pt x="2131" y="3508"/>
                </a:lnTo>
                <a:lnTo>
                  <a:pt x="2123" y="3496"/>
                </a:lnTo>
                <a:lnTo>
                  <a:pt x="2113" y="3487"/>
                </a:lnTo>
                <a:lnTo>
                  <a:pt x="2109" y="3483"/>
                </a:lnTo>
                <a:lnTo>
                  <a:pt x="2105" y="3481"/>
                </a:lnTo>
                <a:lnTo>
                  <a:pt x="2105" y="3438"/>
                </a:lnTo>
                <a:lnTo>
                  <a:pt x="2106" y="3437"/>
                </a:lnTo>
                <a:lnTo>
                  <a:pt x="2105" y="3436"/>
                </a:lnTo>
                <a:lnTo>
                  <a:pt x="2111" y="3436"/>
                </a:lnTo>
                <a:lnTo>
                  <a:pt x="2128" y="3435"/>
                </a:lnTo>
                <a:lnTo>
                  <a:pt x="2153" y="3432"/>
                </a:lnTo>
                <a:lnTo>
                  <a:pt x="2167" y="3429"/>
                </a:lnTo>
                <a:lnTo>
                  <a:pt x="2183" y="3425"/>
                </a:lnTo>
                <a:lnTo>
                  <a:pt x="2200" y="3420"/>
                </a:lnTo>
                <a:lnTo>
                  <a:pt x="2217" y="3413"/>
                </a:lnTo>
                <a:lnTo>
                  <a:pt x="2235" y="3406"/>
                </a:lnTo>
                <a:lnTo>
                  <a:pt x="2252" y="3395"/>
                </a:lnTo>
                <a:lnTo>
                  <a:pt x="2270" y="3384"/>
                </a:lnTo>
                <a:lnTo>
                  <a:pt x="2287" y="3369"/>
                </a:lnTo>
                <a:lnTo>
                  <a:pt x="2302" y="3354"/>
                </a:lnTo>
                <a:lnTo>
                  <a:pt x="2311" y="3344"/>
                </a:lnTo>
                <a:lnTo>
                  <a:pt x="2318" y="3335"/>
                </a:lnTo>
                <a:lnTo>
                  <a:pt x="2329" y="3320"/>
                </a:lnTo>
                <a:lnTo>
                  <a:pt x="2358" y="3284"/>
                </a:lnTo>
                <a:lnTo>
                  <a:pt x="2376" y="3265"/>
                </a:lnTo>
                <a:lnTo>
                  <a:pt x="2395" y="3247"/>
                </a:lnTo>
                <a:lnTo>
                  <a:pt x="2411" y="3231"/>
                </a:lnTo>
                <a:lnTo>
                  <a:pt x="2419" y="3225"/>
                </a:lnTo>
                <a:lnTo>
                  <a:pt x="2426" y="3221"/>
                </a:lnTo>
                <a:lnTo>
                  <a:pt x="2445" y="3204"/>
                </a:lnTo>
                <a:lnTo>
                  <a:pt x="2465" y="3186"/>
                </a:lnTo>
                <a:lnTo>
                  <a:pt x="2488" y="3163"/>
                </a:lnTo>
                <a:lnTo>
                  <a:pt x="2512" y="3135"/>
                </a:lnTo>
                <a:lnTo>
                  <a:pt x="2524" y="3121"/>
                </a:lnTo>
                <a:lnTo>
                  <a:pt x="2535" y="3106"/>
                </a:lnTo>
                <a:lnTo>
                  <a:pt x="2545" y="3091"/>
                </a:lnTo>
                <a:lnTo>
                  <a:pt x="2553" y="3076"/>
                </a:lnTo>
                <a:lnTo>
                  <a:pt x="2561" y="3061"/>
                </a:lnTo>
                <a:lnTo>
                  <a:pt x="2565" y="3047"/>
                </a:lnTo>
                <a:lnTo>
                  <a:pt x="2591" y="2997"/>
                </a:lnTo>
                <a:lnTo>
                  <a:pt x="2611" y="2955"/>
                </a:lnTo>
                <a:lnTo>
                  <a:pt x="2622" y="2937"/>
                </a:lnTo>
                <a:lnTo>
                  <a:pt x="2631" y="2923"/>
                </a:lnTo>
                <a:lnTo>
                  <a:pt x="2636" y="2908"/>
                </a:lnTo>
                <a:lnTo>
                  <a:pt x="2643" y="2891"/>
                </a:lnTo>
                <a:lnTo>
                  <a:pt x="2649" y="2869"/>
                </a:lnTo>
                <a:lnTo>
                  <a:pt x="2655" y="2845"/>
                </a:lnTo>
                <a:lnTo>
                  <a:pt x="2659" y="2821"/>
                </a:lnTo>
                <a:lnTo>
                  <a:pt x="2660" y="2809"/>
                </a:lnTo>
                <a:lnTo>
                  <a:pt x="2661" y="2797"/>
                </a:lnTo>
                <a:lnTo>
                  <a:pt x="2660" y="2785"/>
                </a:lnTo>
                <a:lnTo>
                  <a:pt x="2658" y="2774"/>
                </a:lnTo>
                <a:close/>
                <a:moveTo>
                  <a:pt x="313" y="4527"/>
                </a:moveTo>
                <a:lnTo>
                  <a:pt x="313" y="4527"/>
                </a:lnTo>
                <a:lnTo>
                  <a:pt x="325" y="4522"/>
                </a:lnTo>
                <a:lnTo>
                  <a:pt x="337" y="4515"/>
                </a:lnTo>
                <a:lnTo>
                  <a:pt x="350" y="4506"/>
                </a:lnTo>
                <a:lnTo>
                  <a:pt x="353" y="4505"/>
                </a:lnTo>
                <a:lnTo>
                  <a:pt x="356" y="4504"/>
                </a:lnTo>
                <a:lnTo>
                  <a:pt x="358" y="4505"/>
                </a:lnTo>
                <a:lnTo>
                  <a:pt x="360" y="4506"/>
                </a:lnTo>
                <a:lnTo>
                  <a:pt x="363" y="4511"/>
                </a:lnTo>
                <a:lnTo>
                  <a:pt x="364" y="4518"/>
                </a:lnTo>
                <a:lnTo>
                  <a:pt x="365" y="4526"/>
                </a:lnTo>
                <a:lnTo>
                  <a:pt x="365" y="4532"/>
                </a:lnTo>
                <a:lnTo>
                  <a:pt x="365" y="4539"/>
                </a:lnTo>
                <a:lnTo>
                  <a:pt x="363" y="4545"/>
                </a:lnTo>
                <a:lnTo>
                  <a:pt x="362" y="4553"/>
                </a:lnTo>
                <a:lnTo>
                  <a:pt x="361" y="4575"/>
                </a:lnTo>
                <a:lnTo>
                  <a:pt x="360" y="4576"/>
                </a:lnTo>
                <a:lnTo>
                  <a:pt x="360" y="4573"/>
                </a:lnTo>
                <a:lnTo>
                  <a:pt x="355" y="4575"/>
                </a:lnTo>
                <a:lnTo>
                  <a:pt x="343" y="4581"/>
                </a:lnTo>
                <a:lnTo>
                  <a:pt x="334" y="4586"/>
                </a:lnTo>
                <a:lnTo>
                  <a:pt x="325" y="4593"/>
                </a:lnTo>
                <a:lnTo>
                  <a:pt x="315" y="4602"/>
                </a:lnTo>
                <a:lnTo>
                  <a:pt x="303" y="4611"/>
                </a:lnTo>
                <a:lnTo>
                  <a:pt x="297" y="4595"/>
                </a:lnTo>
                <a:lnTo>
                  <a:pt x="293" y="4581"/>
                </a:lnTo>
                <a:lnTo>
                  <a:pt x="290" y="4564"/>
                </a:lnTo>
                <a:lnTo>
                  <a:pt x="290" y="4559"/>
                </a:lnTo>
                <a:lnTo>
                  <a:pt x="290" y="4554"/>
                </a:lnTo>
                <a:lnTo>
                  <a:pt x="290" y="4549"/>
                </a:lnTo>
                <a:lnTo>
                  <a:pt x="291" y="4545"/>
                </a:lnTo>
                <a:lnTo>
                  <a:pt x="295" y="4538"/>
                </a:lnTo>
                <a:lnTo>
                  <a:pt x="299" y="4533"/>
                </a:lnTo>
                <a:lnTo>
                  <a:pt x="304" y="4530"/>
                </a:lnTo>
                <a:lnTo>
                  <a:pt x="308" y="4528"/>
                </a:lnTo>
                <a:lnTo>
                  <a:pt x="313" y="4527"/>
                </a:lnTo>
                <a:close/>
                <a:moveTo>
                  <a:pt x="286" y="4775"/>
                </a:moveTo>
                <a:lnTo>
                  <a:pt x="286" y="4775"/>
                </a:lnTo>
                <a:lnTo>
                  <a:pt x="293" y="4756"/>
                </a:lnTo>
                <a:lnTo>
                  <a:pt x="347" y="4765"/>
                </a:lnTo>
                <a:lnTo>
                  <a:pt x="356" y="4783"/>
                </a:lnTo>
                <a:lnTo>
                  <a:pt x="322" y="4778"/>
                </a:lnTo>
                <a:lnTo>
                  <a:pt x="286" y="47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91394" tIns="45697" rIns="91394" bIns="45697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675"/>
          </a:p>
        </p:txBody>
      </p:sp>
      <p:sp>
        <p:nvSpPr>
          <p:cNvPr id="64" name="大车乘客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361950" y="2049720"/>
            <a:ext cx="203754" cy="635154"/>
          </a:xfrm>
          <a:custGeom>
            <a:avLst/>
            <a:gdLst>
              <a:gd name="T0" fmla="*/ 2147483646 w 2661"/>
              <a:gd name="T1" fmla="*/ 2147483646 h 8161"/>
              <a:gd name="T2" fmla="*/ 2147483646 w 2661"/>
              <a:gd name="T3" fmla="*/ 2147483646 h 8161"/>
              <a:gd name="T4" fmla="*/ 2147483646 w 2661"/>
              <a:gd name="T5" fmla="*/ 2147483646 h 8161"/>
              <a:gd name="T6" fmla="*/ 2147483646 w 2661"/>
              <a:gd name="T7" fmla="*/ 2147483646 h 8161"/>
              <a:gd name="T8" fmla="*/ 2147483646 w 2661"/>
              <a:gd name="T9" fmla="*/ 2147483646 h 8161"/>
              <a:gd name="T10" fmla="*/ 2147483646 w 2661"/>
              <a:gd name="T11" fmla="*/ 2147483646 h 8161"/>
              <a:gd name="T12" fmla="*/ 2147483646 w 2661"/>
              <a:gd name="T13" fmla="*/ 2147483646 h 8161"/>
              <a:gd name="T14" fmla="*/ 2147483646 w 2661"/>
              <a:gd name="T15" fmla="*/ 2147483646 h 8161"/>
              <a:gd name="T16" fmla="*/ 2147483646 w 2661"/>
              <a:gd name="T17" fmla="*/ 2147483646 h 8161"/>
              <a:gd name="T18" fmla="*/ 2147483646 w 2661"/>
              <a:gd name="T19" fmla="*/ 50892048 h 8161"/>
              <a:gd name="T20" fmla="*/ 2147483646 w 2661"/>
              <a:gd name="T21" fmla="*/ 1042960306 h 8161"/>
              <a:gd name="T22" fmla="*/ 2147483646 w 2661"/>
              <a:gd name="T23" fmla="*/ 2147483646 h 8161"/>
              <a:gd name="T24" fmla="*/ 2147483646 w 2661"/>
              <a:gd name="T25" fmla="*/ 2147483646 h 8161"/>
              <a:gd name="T26" fmla="*/ 2147483646 w 2661"/>
              <a:gd name="T27" fmla="*/ 2147483646 h 8161"/>
              <a:gd name="T28" fmla="*/ 2147483646 w 2661"/>
              <a:gd name="T29" fmla="*/ 2147483646 h 8161"/>
              <a:gd name="T30" fmla="*/ 2147483646 w 2661"/>
              <a:gd name="T31" fmla="*/ 2147483646 h 8161"/>
              <a:gd name="T32" fmla="*/ 2147483646 w 2661"/>
              <a:gd name="T33" fmla="*/ 2147483646 h 8161"/>
              <a:gd name="T34" fmla="*/ 1652482317 w 2661"/>
              <a:gd name="T35" fmla="*/ 2147483646 h 8161"/>
              <a:gd name="T36" fmla="*/ 1274034308 w 2661"/>
              <a:gd name="T37" fmla="*/ 2147483646 h 8161"/>
              <a:gd name="T38" fmla="*/ 2056102492 w 2661"/>
              <a:gd name="T39" fmla="*/ 2147483646 h 8161"/>
              <a:gd name="T40" fmla="*/ 2147483646 w 2661"/>
              <a:gd name="T41" fmla="*/ 2147483646 h 8161"/>
              <a:gd name="T42" fmla="*/ 315382415 w 2661"/>
              <a:gd name="T43" fmla="*/ 2147483646 h 8161"/>
              <a:gd name="T44" fmla="*/ 958706105 w 2661"/>
              <a:gd name="T45" fmla="*/ 2147483646 h 8161"/>
              <a:gd name="T46" fmla="*/ 2147483646 w 2661"/>
              <a:gd name="T47" fmla="*/ 2147483646 h 8161"/>
              <a:gd name="T48" fmla="*/ 2147483646 w 2661"/>
              <a:gd name="T49" fmla="*/ 2147483646 h 8161"/>
              <a:gd name="T50" fmla="*/ 2147483646 w 2661"/>
              <a:gd name="T51" fmla="*/ 2147483646 h 8161"/>
              <a:gd name="T52" fmla="*/ 2147483646 w 2661"/>
              <a:gd name="T53" fmla="*/ 2147483646 h 8161"/>
              <a:gd name="T54" fmla="*/ 2147483646 w 2661"/>
              <a:gd name="T55" fmla="*/ 2147483646 h 8161"/>
              <a:gd name="T56" fmla="*/ 2147483646 w 2661"/>
              <a:gd name="T57" fmla="*/ 2147483646 h 8161"/>
              <a:gd name="T58" fmla="*/ 2147483646 w 2661"/>
              <a:gd name="T59" fmla="*/ 2147483646 h 8161"/>
              <a:gd name="T60" fmla="*/ 2147483646 w 2661"/>
              <a:gd name="T61" fmla="*/ 2147483646 h 8161"/>
              <a:gd name="T62" fmla="*/ 2147483646 w 2661"/>
              <a:gd name="T63" fmla="*/ 2147483646 h 8161"/>
              <a:gd name="T64" fmla="*/ 2147483646 w 2661"/>
              <a:gd name="T65" fmla="*/ 2147483646 h 8161"/>
              <a:gd name="T66" fmla="*/ 2147483646 w 2661"/>
              <a:gd name="T67" fmla="*/ 2147483646 h 8161"/>
              <a:gd name="T68" fmla="*/ 2147483646 w 2661"/>
              <a:gd name="T69" fmla="*/ 2147483646 h 8161"/>
              <a:gd name="T70" fmla="*/ 2147483646 w 2661"/>
              <a:gd name="T71" fmla="*/ 2147483646 h 8161"/>
              <a:gd name="T72" fmla="*/ 2147483646 w 2661"/>
              <a:gd name="T73" fmla="*/ 2147483646 h 8161"/>
              <a:gd name="T74" fmla="*/ 2147483646 w 2661"/>
              <a:gd name="T75" fmla="*/ 2147483646 h 8161"/>
              <a:gd name="T76" fmla="*/ 2147483646 w 2661"/>
              <a:gd name="T77" fmla="*/ 2147483646 h 8161"/>
              <a:gd name="T78" fmla="*/ 2147483646 w 2661"/>
              <a:gd name="T79" fmla="*/ 2147483646 h 8161"/>
              <a:gd name="T80" fmla="*/ 2147483646 w 2661"/>
              <a:gd name="T81" fmla="*/ 2147483646 h 8161"/>
              <a:gd name="T82" fmla="*/ 2147483646 w 2661"/>
              <a:gd name="T83" fmla="*/ 2147483646 h 8161"/>
              <a:gd name="T84" fmla="*/ 2147483646 w 2661"/>
              <a:gd name="T85" fmla="*/ 2147483646 h 8161"/>
              <a:gd name="T86" fmla="*/ 2147483646 w 2661"/>
              <a:gd name="T87" fmla="*/ 2147483646 h 8161"/>
              <a:gd name="T88" fmla="*/ 2147483646 w 2661"/>
              <a:gd name="T89" fmla="*/ 2147483646 h 8161"/>
              <a:gd name="T90" fmla="*/ 2147483646 w 2661"/>
              <a:gd name="T91" fmla="*/ 2147483646 h 8161"/>
              <a:gd name="T92" fmla="*/ 2147483646 w 2661"/>
              <a:gd name="T93" fmla="*/ 2147483646 h 8161"/>
              <a:gd name="T94" fmla="*/ 2147483646 w 2661"/>
              <a:gd name="T95" fmla="*/ 2147483646 h 8161"/>
              <a:gd name="T96" fmla="*/ 2147483646 w 2661"/>
              <a:gd name="T97" fmla="*/ 2147483646 h 8161"/>
              <a:gd name="T98" fmla="*/ 2147483646 w 2661"/>
              <a:gd name="T99" fmla="*/ 2147483646 h 8161"/>
              <a:gd name="T100" fmla="*/ 2147483646 w 2661"/>
              <a:gd name="T101" fmla="*/ 2147483646 h 8161"/>
              <a:gd name="T102" fmla="*/ 2147483646 w 2661"/>
              <a:gd name="T103" fmla="*/ 2147483646 h 8161"/>
              <a:gd name="T104" fmla="*/ 2147483646 w 2661"/>
              <a:gd name="T105" fmla="*/ 2147483646 h 8161"/>
              <a:gd name="T106" fmla="*/ 2147483646 w 2661"/>
              <a:gd name="T107" fmla="*/ 2147483646 h 8161"/>
              <a:gd name="T108" fmla="*/ 2147483646 w 2661"/>
              <a:gd name="T109" fmla="*/ 2147483646 h 8161"/>
              <a:gd name="T110" fmla="*/ 2147483646 w 2661"/>
              <a:gd name="T111" fmla="*/ 2147483646 h 8161"/>
              <a:gd name="T112" fmla="*/ 2147483646 w 2661"/>
              <a:gd name="T113" fmla="*/ 2147483646 h 8161"/>
              <a:gd name="T114" fmla="*/ 2147483646 w 2661"/>
              <a:gd name="T115" fmla="*/ 2147483646 h 8161"/>
              <a:gd name="T116" fmla="*/ 2147483646 w 2661"/>
              <a:gd name="T117" fmla="*/ 2147483646 h 8161"/>
              <a:gd name="T118" fmla="*/ 2147483646 w 2661"/>
              <a:gd name="T119" fmla="*/ 2147483646 h 8161"/>
              <a:gd name="T120" fmla="*/ 2147483646 w 2661"/>
              <a:gd name="T121" fmla="*/ 2147483646 h 816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661" h="8161">
                <a:moveTo>
                  <a:pt x="2658" y="2774"/>
                </a:moveTo>
                <a:lnTo>
                  <a:pt x="2658" y="2774"/>
                </a:lnTo>
                <a:lnTo>
                  <a:pt x="2653" y="2757"/>
                </a:lnTo>
                <a:lnTo>
                  <a:pt x="2640" y="2717"/>
                </a:lnTo>
                <a:lnTo>
                  <a:pt x="2634" y="2693"/>
                </a:lnTo>
                <a:lnTo>
                  <a:pt x="2629" y="2670"/>
                </a:lnTo>
                <a:lnTo>
                  <a:pt x="2625" y="2649"/>
                </a:lnTo>
                <a:lnTo>
                  <a:pt x="2623" y="2633"/>
                </a:lnTo>
                <a:lnTo>
                  <a:pt x="2618" y="2600"/>
                </a:lnTo>
                <a:lnTo>
                  <a:pt x="2611" y="2563"/>
                </a:lnTo>
                <a:lnTo>
                  <a:pt x="2602" y="2519"/>
                </a:lnTo>
                <a:lnTo>
                  <a:pt x="2592" y="2469"/>
                </a:lnTo>
                <a:lnTo>
                  <a:pt x="2578" y="2419"/>
                </a:lnTo>
                <a:lnTo>
                  <a:pt x="2571" y="2394"/>
                </a:lnTo>
                <a:lnTo>
                  <a:pt x="2564" y="2371"/>
                </a:lnTo>
                <a:lnTo>
                  <a:pt x="2555" y="2350"/>
                </a:lnTo>
                <a:lnTo>
                  <a:pt x="2547" y="2330"/>
                </a:lnTo>
                <a:lnTo>
                  <a:pt x="2543" y="2319"/>
                </a:lnTo>
                <a:lnTo>
                  <a:pt x="2534" y="2294"/>
                </a:lnTo>
                <a:lnTo>
                  <a:pt x="2528" y="2279"/>
                </a:lnTo>
                <a:lnTo>
                  <a:pt x="2524" y="2263"/>
                </a:lnTo>
                <a:lnTo>
                  <a:pt x="2521" y="2250"/>
                </a:lnTo>
                <a:lnTo>
                  <a:pt x="2519" y="2239"/>
                </a:lnTo>
                <a:lnTo>
                  <a:pt x="2519" y="2228"/>
                </a:lnTo>
                <a:lnTo>
                  <a:pt x="2517" y="2216"/>
                </a:lnTo>
                <a:lnTo>
                  <a:pt x="2515" y="2200"/>
                </a:lnTo>
                <a:lnTo>
                  <a:pt x="2511" y="2183"/>
                </a:lnTo>
                <a:lnTo>
                  <a:pt x="2504" y="2162"/>
                </a:lnTo>
                <a:lnTo>
                  <a:pt x="2499" y="2151"/>
                </a:lnTo>
                <a:lnTo>
                  <a:pt x="2494" y="2141"/>
                </a:lnTo>
                <a:lnTo>
                  <a:pt x="2488" y="2131"/>
                </a:lnTo>
                <a:lnTo>
                  <a:pt x="2482" y="2120"/>
                </a:lnTo>
                <a:lnTo>
                  <a:pt x="2479" y="2110"/>
                </a:lnTo>
                <a:lnTo>
                  <a:pt x="2471" y="2084"/>
                </a:lnTo>
                <a:lnTo>
                  <a:pt x="2465" y="2053"/>
                </a:lnTo>
                <a:lnTo>
                  <a:pt x="2462" y="2038"/>
                </a:lnTo>
                <a:lnTo>
                  <a:pt x="2461" y="2027"/>
                </a:lnTo>
                <a:lnTo>
                  <a:pt x="2460" y="2000"/>
                </a:lnTo>
                <a:lnTo>
                  <a:pt x="2459" y="1971"/>
                </a:lnTo>
                <a:lnTo>
                  <a:pt x="2456" y="1937"/>
                </a:lnTo>
                <a:lnTo>
                  <a:pt x="2452" y="1901"/>
                </a:lnTo>
                <a:lnTo>
                  <a:pt x="2446" y="1867"/>
                </a:lnTo>
                <a:lnTo>
                  <a:pt x="2443" y="1852"/>
                </a:lnTo>
                <a:lnTo>
                  <a:pt x="2440" y="1838"/>
                </a:lnTo>
                <a:lnTo>
                  <a:pt x="2436" y="1826"/>
                </a:lnTo>
                <a:lnTo>
                  <a:pt x="2431" y="1817"/>
                </a:lnTo>
                <a:lnTo>
                  <a:pt x="2419" y="1784"/>
                </a:lnTo>
                <a:lnTo>
                  <a:pt x="2412" y="1757"/>
                </a:lnTo>
                <a:lnTo>
                  <a:pt x="2409" y="1747"/>
                </a:lnTo>
                <a:lnTo>
                  <a:pt x="2408" y="1739"/>
                </a:lnTo>
                <a:lnTo>
                  <a:pt x="2405" y="1728"/>
                </a:lnTo>
                <a:lnTo>
                  <a:pt x="2397" y="1702"/>
                </a:lnTo>
                <a:lnTo>
                  <a:pt x="2389" y="1687"/>
                </a:lnTo>
                <a:lnTo>
                  <a:pt x="2381" y="1671"/>
                </a:lnTo>
                <a:lnTo>
                  <a:pt x="2372" y="1656"/>
                </a:lnTo>
                <a:lnTo>
                  <a:pt x="2367" y="1648"/>
                </a:lnTo>
                <a:lnTo>
                  <a:pt x="2361" y="1642"/>
                </a:lnTo>
                <a:lnTo>
                  <a:pt x="2361" y="1641"/>
                </a:lnTo>
                <a:lnTo>
                  <a:pt x="2359" y="1640"/>
                </a:lnTo>
                <a:lnTo>
                  <a:pt x="2358" y="1640"/>
                </a:lnTo>
                <a:lnTo>
                  <a:pt x="2352" y="1635"/>
                </a:lnTo>
                <a:lnTo>
                  <a:pt x="2345" y="1631"/>
                </a:lnTo>
                <a:lnTo>
                  <a:pt x="2293" y="1597"/>
                </a:lnTo>
                <a:lnTo>
                  <a:pt x="2237" y="1562"/>
                </a:lnTo>
                <a:lnTo>
                  <a:pt x="2169" y="1522"/>
                </a:lnTo>
                <a:lnTo>
                  <a:pt x="2097" y="1479"/>
                </a:lnTo>
                <a:lnTo>
                  <a:pt x="2025" y="1440"/>
                </a:lnTo>
                <a:lnTo>
                  <a:pt x="1993" y="1422"/>
                </a:lnTo>
                <a:lnTo>
                  <a:pt x="1962" y="1408"/>
                </a:lnTo>
                <a:lnTo>
                  <a:pt x="1936" y="1396"/>
                </a:lnTo>
                <a:lnTo>
                  <a:pt x="1913" y="1388"/>
                </a:lnTo>
                <a:lnTo>
                  <a:pt x="1902" y="1383"/>
                </a:lnTo>
                <a:lnTo>
                  <a:pt x="1873" y="1369"/>
                </a:lnTo>
                <a:lnTo>
                  <a:pt x="1832" y="1350"/>
                </a:lnTo>
                <a:lnTo>
                  <a:pt x="1811" y="1338"/>
                </a:lnTo>
                <a:lnTo>
                  <a:pt x="1789" y="1327"/>
                </a:lnTo>
                <a:lnTo>
                  <a:pt x="1767" y="1313"/>
                </a:lnTo>
                <a:lnTo>
                  <a:pt x="1747" y="1300"/>
                </a:lnTo>
                <a:lnTo>
                  <a:pt x="1731" y="1287"/>
                </a:lnTo>
                <a:lnTo>
                  <a:pt x="1724" y="1280"/>
                </a:lnTo>
                <a:lnTo>
                  <a:pt x="1719" y="1274"/>
                </a:lnTo>
                <a:lnTo>
                  <a:pt x="1716" y="1265"/>
                </a:lnTo>
                <a:lnTo>
                  <a:pt x="1709" y="1248"/>
                </a:lnTo>
                <a:lnTo>
                  <a:pt x="1705" y="1241"/>
                </a:lnTo>
                <a:lnTo>
                  <a:pt x="1703" y="1237"/>
                </a:lnTo>
                <a:lnTo>
                  <a:pt x="1701" y="1235"/>
                </a:lnTo>
                <a:lnTo>
                  <a:pt x="1699" y="1235"/>
                </a:lnTo>
                <a:lnTo>
                  <a:pt x="1697" y="1236"/>
                </a:lnTo>
                <a:lnTo>
                  <a:pt x="1695" y="1240"/>
                </a:lnTo>
                <a:lnTo>
                  <a:pt x="1693" y="1244"/>
                </a:lnTo>
                <a:lnTo>
                  <a:pt x="1693" y="1246"/>
                </a:lnTo>
                <a:lnTo>
                  <a:pt x="1689" y="1220"/>
                </a:lnTo>
                <a:lnTo>
                  <a:pt x="1684" y="1197"/>
                </a:lnTo>
                <a:lnTo>
                  <a:pt x="1680" y="1187"/>
                </a:lnTo>
                <a:lnTo>
                  <a:pt x="1676" y="1177"/>
                </a:lnTo>
                <a:lnTo>
                  <a:pt x="1672" y="1169"/>
                </a:lnTo>
                <a:lnTo>
                  <a:pt x="1666" y="1162"/>
                </a:lnTo>
                <a:lnTo>
                  <a:pt x="1661" y="1137"/>
                </a:lnTo>
                <a:lnTo>
                  <a:pt x="1670" y="1123"/>
                </a:lnTo>
                <a:lnTo>
                  <a:pt x="1683" y="1105"/>
                </a:lnTo>
                <a:lnTo>
                  <a:pt x="1690" y="1092"/>
                </a:lnTo>
                <a:lnTo>
                  <a:pt x="1696" y="1078"/>
                </a:lnTo>
                <a:lnTo>
                  <a:pt x="1704" y="1061"/>
                </a:lnTo>
                <a:lnTo>
                  <a:pt x="1711" y="1042"/>
                </a:lnTo>
                <a:lnTo>
                  <a:pt x="1718" y="1022"/>
                </a:lnTo>
                <a:lnTo>
                  <a:pt x="1725" y="999"/>
                </a:lnTo>
                <a:lnTo>
                  <a:pt x="1733" y="972"/>
                </a:lnTo>
                <a:lnTo>
                  <a:pt x="1740" y="943"/>
                </a:lnTo>
                <a:lnTo>
                  <a:pt x="1746" y="912"/>
                </a:lnTo>
                <a:lnTo>
                  <a:pt x="1752" y="876"/>
                </a:lnTo>
                <a:lnTo>
                  <a:pt x="1759" y="838"/>
                </a:lnTo>
                <a:lnTo>
                  <a:pt x="1765" y="797"/>
                </a:lnTo>
                <a:lnTo>
                  <a:pt x="1768" y="778"/>
                </a:lnTo>
                <a:lnTo>
                  <a:pt x="1773" y="734"/>
                </a:lnTo>
                <a:lnTo>
                  <a:pt x="1776" y="709"/>
                </a:lnTo>
                <a:lnTo>
                  <a:pt x="1777" y="686"/>
                </a:lnTo>
                <a:lnTo>
                  <a:pt x="1777" y="665"/>
                </a:lnTo>
                <a:lnTo>
                  <a:pt x="1776" y="657"/>
                </a:lnTo>
                <a:lnTo>
                  <a:pt x="1774" y="650"/>
                </a:lnTo>
                <a:lnTo>
                  <a:pt x="1775" y="647"/>
                </a:lnTo>
                <a:lnTo>
                  <a:pt x="1778" y="638"/>
                </a:lnTo>
                <a:lnTo>
                  <a:pt x="1781" y="624"/>
                </a:lnTo>
                <a:lnTo>
                  <a:pt x="1781" y="615"/>
                </a:lnTo>
                <a:lnTo>
                  <a:pt x="1783" y="605"/>
                </a:lnTo>
                <a:lnTo>
                  <a:pt x="1785" y="601"/>
                </a:lnTo>
                <a:lnTo>
                  <a:pt x="1793" y="583"/>
                </a:lnTo>
                <a:lnTo>
                  <a:pt x="1798" y="569"/>
                </a:lnTo>
                <a:lnTo>
                  <a:pt x="1804" y="551"/>
                </a:lnTo>
                <a:lnTo>
                  <a:pt x="1812" y="528"/>
                </a:lnTo>
                <a:lnTo>
                  <a:pt x="1820" y="499"/>
                </a:lnTo>
                <a:lnTo>
                  <a:pt x="1820" y="495"/>
                </a:lnTo>
                <a:lnTo>
                  <a:pt x="1820" y="483"/>
                </a:lnTo>
                <a:lnTo>
                  <a:pt x="1821" y="476"/>
                </a:lnTo>
                <a:lnTo>
                  <a:pt x="1822" y="468"/>
                </a:lnTo>
                <a:lnTo>
                  <a:pt x="1824" y="460"/>
                </a:lnTo>
                <a:lnTo>
                  <a:pt x="1827" y="453"/>
                </a:lnTo>
                <a:lnTo>
                  <a:pt x="1830" y="444"/>
                </a:lnTo>
                <a:lnTo>
                  <a:pt x="1833" y="432"/>
                </a:lnTo>
                <a:lnTo>
                  <a:pt x="1835" y="418"/>
                </a:lnTo>
                <a:lnTo>
                  <a:pt x="1838" y="399"/>
                </a:lnTo>
                <a:lnTo>
                  <a:pt x="1839" y="377"/>
                </a:lnTo>
                <a:lnTo>
                  <a:pt x="1838" y="353"/>
                </a:lnTo>
                <a:lnTo>
                  <a:pt x="1833" y="325"/>
                </a:lnTo>
                <a:lnTo>
                  <a:pt x="1830" y="310"/>
                </a:lnTo>
                <a:lnTo>
                  <a:pt x="1827" y="296"/>
                </a:lnTo>
                <a:lnTo>
                  <a:pt x="1823" y="280"/>
                </a:lnTo>
                <a:lnTo>
                  <a:pt x="1817" y="264"/>
                </a:lnTo>
                <a:lnTo>
                  <a:pt x="1811" y="248"/>
                </a:lnTo>
                <a:lnTo>
                  <a:pt x="1803" y="231"/>
                </a:lnTo>
                <a:lnTo>
                  <a:pt x="1794" y="214"/>
                </a:lnTo>
                <a:lnTo>
                  <a:pt x="1784" y="197"/>
                </a:lnTo>
                <a:lnTo>
                  <a:pt x="1772" y="179"/>
                </a:lnTo>
                <a:lnTo>
                  <a:pt x="1760" y="162"/>
                </a:lnTo>
                <a:lnTo>
                  <a:pt x="1745" y="144"/>
                </a:lnTo>
                <a:lnTo>
                  <a:pt x="1730" y="126"/>
                </a:lnTo>
                <a:lnTo>
                  <a:pt x="1712" y="108"/>
                </a:lnTo>
                <a:lnTo>
                  <a:pt x="1692" y="90"/>
                </a:lnTo>
                <a:lnTo>
                  <a:pt x="1672" y="73"/>
                </a:lnTo>
                <a:lnTo>
                  <a:pt x="1649" y="55"/>
                </a:lnTo>
                <a:lnTo>
                  <a:pt x="1620" y="42"/>
                </a:lnTo>
                <a:lnTo>
                  <a:pt x="1590" y="31"/>
                </a:lnTo>
                <a:lnTo>
                  <a:pt x="1553" y="20"/>
                </a:lnTo>
                <a:lnTo>
                  <a:pt x="1534" y="13"/>
                </a:lnTo>
                <a:lnTo>
                  <a:pt x="1514" y="8"/>
                </a:lnTo>
                <a:lnTo>
                  <a:pt x="1494" y="4"/>
                </a:lnTo>
                <a:lnTo>
                  <a:pt x="1475" y="1"/>
                </a:lnTo>
                <a:lnTo>
                  <a:pt x="1458" y="0"/>
                </a:lnTo>
                <a:lnTo>
                  <a:pt x="1442" y="0"/>
                </a:lnTo>
                <a:lnTo>
                  <a:pt x="1435" y="1"/>
                </a:lnTo>
                <a:lnTo>
                  <a:pt x="1428" y="2"/>
                </a:lnTo>
                <a:lnTo>
                  <a:pt x="1422" y="4"/>
                </a:lnTo>
                <a:lnTo>
                  <a:pt x="1416" y="7"/>
                </a:lnTo>
                <a:lnTo>
                  <a:pt x="1387" y="9"/>
                </a:lnTo>
                <a:lnTo>
                  <a:pt x="1356" y="14"/>
                </a:lnTo>
                <a:lnTo>
                  <a:pt x="1319" y="21"/>
                </a:lnTo>
                <a:lnTo>
                  <a:pt x="1298" y="26"/>
                </a:lnTo>
                <a:lnTo>
                  <a:pt x="1278" y="31"/>
                </a:lnTo>
                <a:lnTo>
                  <a:pt x="1258" y="37"/>
                </a:lnTo>
                <a:lnTo>
                  <a:pt x="1237" y="43"/>
                </a:lnTo>
                <a:lnTo>
                  <a:pt x="1217" y="52"/>
                </a:lnTo>
                <a:lnTo>
                  <a:pt x="1200" y="61"/>
                </a:lnTo>
                <a:lnTo>
                  <a:pt x="1183" y="71"/>
                </a:lnTo>
                <a:lnTo>
                  <a:pt x="1168" y="82"/>
                </a:lnTo>
                <a:lnTo>
                  <a:pt x="1152" y="96"/>
                </a:lnTo>
                <a:lnTo>
                  <a:pt x="1136" y="110"/>
                </a:lnTo>
                <a:lnTo>
                  <a:pt x="1121" y="122"/>
                </a:lnTo>
                <a:lnTo>
                  <a:pt x="1112" y="132"/>
                </a:lnTo>
                <a:lnTo>
                  <a:pt x="1102" y="142"/>
                </a:lnTo>
                <a:lnTo>
                  <a:pt x="1091" y="155"/>
                </a:lnTo>
                <a:lnTo>
                  <a:pt x="1076" y="174"/>
                </a:lnTo>
                <a:lnTo>
                  <a:pt x="1062" y="197"/>
                </a:lnTo>
                <a:lnTo>
                  <a:pt x="1046" y="223"/>
                </a:lnTo>
                <a:lnTo>
                  <a:pt x="1030" y="252"/>
                </a:lnTo>
                <a:lnTo>
                  <a:pt x="1023" y="269"/>
                </a:lnTo>
                <a:lnTo>
                  <a:pt x="1017" y="285"/>
                </a:lnTo>
                <a:lnTo>
                  <a:pt x="1011" y="304"/>
                </a:lnTo>
                <a:lnTo>
                  <a:pt x="1004" y="323"/>
                </a:lnTo>
                <a:lnTo>
                  <a:pt x="999" y="342"/>
                </a:lnTo>
                <a:lnTo>
                  <a:pt x="995" y="363"/>
                </a:lnTo>
                <a:lnTo>
                  <a:pt x="992" y="384"/>
                </a:lnTo>
                <a:lnTo>
                  <a:pt x="990" y="407"/>
                </a:lnTo>
                <a:lnTo>
                  <a:pt x="988" y="429"/>
                </a:lnTo>
                <a:lnTo>
                  <a:pt x="988" y="453"/>
                </a:lnTo>
                <a:lnTo>
                  <a:pt x="989" y="478"/>
                </a:lnTo>
                <a:lnTo>
                  <a:pt x="991" y="503"/>
                </a:lnTo>
                <a:lnTo>
                  <a:pt x="994" y="529"/>
                </a:lnTo>
                <a:lnTo>
                  <a:pt x="999" y="556"/>
                </a:lnTo>
                <a:lnTo>
                  <a:pt x="1007" y="584"/>
                </a:lnTo>
                <a:lnTo>
                  <a:pt x="1015" y="613"/>
                </a:lnTo>
                <a:lnTo>
                  <a:pt x="1012" y="614"/>
                </a:lnTo>
                <a:lnTo>
                  <a:pt x="1006" y="619"/>
                </a:lnTo>
                <a:lnTo>
                  <a:pt x="1002" y="622"/>
                </a:lnTo>
                <a:lnTo>
                  <a:pt x="998" y="628"/>
                </a:lnTo>
                <a:lnTo>
                  <a:pt x="994" y="633"/>
                </a:lnTo>
                <a:lnTo>
                  <a:pt x="991" y="640"/>
                </a:lnTo>
                <a:lnTo>
                  <a:pt x="988" y="648"/>
                </a:lnTo>
                <a:lnTo>
                  <a:pt x="986" y="658"/>
                </a:lnTo>
                <a:lnTo>
                  <a:pt x="985" y="669"/>
                </a:lnTo>
                <a:lnTo>
                  <a:pt x="986" y="680"/>
                </a:lnTo>
                <a:lnTo>
                  <a:pt x="988" y="695"/>
                </a:lnTo>
                <a:lnTo>
                  <a:pt x="992" y="710"/>
                </a:lnTo>
                <a:lnTo>
                  <a:pt x="998" y="727"/>
                </a:lnTo>
                <a:lnTo>
                  <a:pt x="1007" y="747"/>
                </a:lnTo>
                <a:lnTo>
                  <a:pt x="1041" y="797"/>
                </a:lnTo>
                <a:lnTo>
                  <a:pt x="1067" y="835"/>
                </a:lnTo>
                <a:lnTo>
                  <a:pt x="1082" y="860"/>
                </a:lnTo>
                <a:lnTo>
                  <a:pt x="1087" y="869"/>
                </a:lnTo>
                <a:lnTo>
                  <a:pt x="1094" y="879"/>
                </a:lnTo>
                <a:lnTo>
                  <a:pt x="1102" y="889"/>
                </a:lnTo>
                <a:lnTo>
                  <a:pt x="1111" y="899"/>
                </a:lnTo>
                <a:lnTo>
                  <a:pt x="1122" y="909"/>
                </a:lnTo>
                <a:lnTo>
                  <a:pt x="1128" y="913"/>
                </a:lnTo>
                <a:lnTo>
                  <a:pt x="1134" y="916"/>
                </a:lnTo>
                <a:lnTo>
                  <a:pt x="1139" y="918"/>
                </a:lnTo>
                <a:lnTo>
                  <a:pt x="1146" y="918"/>
                </a:lnTo>
                <a:lnTo>
                  <a:pt x="1148" y="980"/>
                </a:lnTo>
                <a:lnTo>
                  <a:pt x="1149" y="1042"/>
                </a:lnTo>
                <a:lnTo>
                  <a:pt x="1150" y="1113"/>
                </a:lnTo>
                <a:lnTo>
                  <a:pt x="1141" y="1120"/>
                </a:lnTo>
                <a:lnTo>
                  <a:pt x="1134" y="1129"/>
                </a:lnTo>
                <a:lnTo>
                  <a:pt x="1126" y="1136"/>
                </a:lnTo>
                <a:lnTo>
                  <a:pt x="1119" y="1144"/>
                </a:lnTo>
                <a:lnTo>
                  <a:pt x="1110" y="1154"/>
                </a:lnTo>
                <a:lnTo>
                  <a:pt x="1102" y="1167"/>
                </a:lnTo>
                <a:lnTo>
                  <a:pt x="1095" y="1180"/>
                </a:lnTo>
                <a:lnTo>
                  <a:pt x="1087" y="1195"/>
                </a:lnTo>
                <a:lnTo>
                  <a:pt x="1082" y="1212"/>
                </a:lnTo>
                <a:lnTo>
                  <a:pt x="1077" y="1230"/>
                </a:lnTo>
                <a:lnTo>
                  <a:pt x="1078" y="1221"/>
                </a:lnTo>
                <a:lnTo>
                  <a:pt x="1080" y="1214"/>
                </a:lnTo>
                <a:lnTo>
                  <a:pt x="1059" y="1232"/>
                </a:lnTo>
                <a:lnTo>
                  <a:pt x="1012" y="1277"/>
                </a:lnTo>
                <a:lnTo>
                  <a:pt x="984" y="1304"/>
                </a:lnTo>
                <a:lnTo>
                  <a:pt x="959" y="1329"/>
                </a:lnTo>
                <a:lnTo>
                  <a:pt x="937" y="1351"/>
                </a:lnTo>
                <a:lnTo>
                  <a:pt x="924" y="1367"/>
                </a:lnTo>
                <a:lnTo>
                  <a:pt x="923" y="1367"/>
                </a:lnTo>
                <a:lnTo>
                  <a:pt x="921" y="1369"/>
                </a:lnTo>
                <a:lnTo>
                  <a:pt x="884" y="1388"/>
                </a:lnTo>
                <a:lnTo>
                  <a:pt x="808" y="1427"/>
                </a:lnTo>
                <a:lnTo>
                  <a:pt x="709" y="1480"/>
                </a:lnTo>
                <a:lnTo>
                  <a:pt x="654" y="1511"/>
                </a:lnTo>
                <a:lnTo>
                  <a:pt x="598" y="1544"/>
                </a:lnTo>
                <a:lnTo>
                  <a:pt x="542" y="1577"/>
                </a:lnTo>
                <a:lnTo>
                  <a:pt x="487" y="1610"/>
                </a:lnTo>
                <a:lnTo>
                  <a:pt x="436" y="1643"/>
                </a:lnTo>
                <a:lnTo>
                  <a:pt x="390" y="1676"/>
                </a:lnTo>
                <a:lnTo>
                  <a:pt x="370" y="1692"/>
                </a:lnTo>
                <a:lnTo>
                  <a:pt x="351" y="1706"/>
                </a:lnTo>
                <a:lnTo>
                  <a:pt x="333" y="1721"/>
                </a:lnTo>
                <a:lnTo>
                  <a:pt x="319" y="1734"/>
                </a:lnTo>
                <a:lnTo>
                  <a:pt x="307" y="1748"/>
                </a:lnTo>
                <a:lnTo>
                  <a:pt x="298" y="1760"/>
                </a:lnTo>
                <a:lnTo>
                  <a:pt x="291" y="1772"/>
                </a:lnTo>
                <a:lnTo>
                  <a:pt x="289" y="1777"/>
                </a:lnTo>
                <a:lnTo>
                  <a:pt x="288" y="1782"/>
                </a:lnTo>
                <a:lnTo>
                  <a:pt x="273" y="1837"/>
                </a:lnTo>
                <a:lnTo>
                  <a:pt x="260" y="1886"/>
                </a:lnTo>
                <a:lnTo>
                  <a:pt x="252" y="1911"/>
                </a:lnTo>
                <a:lnTo>
                  <a:pt x="244" y="1934"/>
                </a:lnTo>
                <a:lnTo>
                  <a:pt x="238" y="2007"/>
                </a:lnTo>
                <a:lnTo>
                  <a:pt x="223" y="2176"/>
                </a:lnTo>
                <a:lnTo>
                  <a:pt x="216" y="2272"/>
                </a:lnTo>
                <a:lnTo>
                  <a:pt x="210" y="2361"/>
                </a:lnTo>
                <a:lnTo>
                  <a:pt x="209" y="2399"/>
                </a:lnTo>
                <a:lnTo>
                  <a:pt x="208" y="2433"/>
                </a:lnTo>
                <a:lnTo>
                  <a:pt x="208" y="2460"/>
                </a:lnTo>
                <a:lnTo>
                  <a:pt x="209" y="2479"/>
                </a:lnTo>
                <a:lnTo>
                  <a:pt x="206" y="2534"/>
                </a:lnTo>
                <a:lnTo>
                  <a:pt x="201" y="2592"/>
                </a:lnTo>
                <a:lnTo>
                  <a:pt x="194" y="2663"/>
                </a:lnTo>
                <a:lnTo>
                  <a:pt x="187" y="2739"/>
                </a:lnTo>
                <a:lnTo>
                  <a:pt x="178" y="2811"/>
                </a:lnTo>
                <a:lnTo>
                  <a:pt x="174" y="2844"/>
                </a:lnTo>
                <a:lnTo>
                  <a:pt x="167" y="2876"/>
                </a:lnTo>
                <a:lnTo>
                  <a:pt x="162" y="2901"/>
                </a:lnTo>
                <a:lnTo>
                  <a:pt x="156" y="2923"/>
                </a:lnTo>
                <a:lnTo>
                  <a:pt x="148" y="2970"/>
                </a:lnTo>
                <a:lnTo>
                  <a:pt x="139" y="3021"/>
                </a:lnTo>
                <a:lnTo>
                  <a:pt x="131" y="3081"/>
                </a:lnTo>
                <a:lnTo>
                  <a:pt x="122" y="3147"/>
                </a:lnTo>
                <a:lnTo>
                  <a:pt x="115" y="3212"/>
                </a:lnTo>
                <a:lnTo>
                  <a:pt x="113" y="3243"/>
                </a:lnTo>
                <a:lnTo>
                  <a:pt x="112" y="3271"/>
                </a:lnTo>
                <a:lnTo>
                  <a:pt x="112" y="3296"/>
                </a:lnTo>
                <a:lnTo>
                  <a:pt x="113" y="3317"/>
                </a:lnTo>
                <a:lnTo>
                  <a:pt x="108" y="3615"/>
                </a:lnTo>
                <a:lnTo>
                  <a:pt x="103" y="3840"/>
                </a:lnTo>
                <a:lnTo>
                  <a:pt x="101" y="3928"/>
                </a:lnTo>
                <a:lnTo>
                  <a:pt x="98" y="3983"/>
                </a:lnTo>
                <a:lnTo>
                  <a:pt x="96" y="4063"/>
                </a:lnTo>
                <a:lnTo>
                  <a:pt x="94" y="4145"/>
                </a:lnTo>
                <a:lnTo>
                  <a:pt x="94" y="4239"/>
                </a:lnTo>
                <a:lnTo>
                  <a:pt x="95" y="4333"/>
                </a:lnTo>
                <a:lnTo>
                  <a:pt x="96" y="4376"/>
                </a:lnTo>
                <a:lnTo>
                  <a:pt x="98" y="4415"/>
                </a:lnTo>
                <a:lnTo>
                  <a:pt x="101" y="4448"/>
                </a:lnTo>
                <a:lnTo>
                  <a:pt x="105" y="4474"/>
                </a:lnTo>
                <a:lnTo>
                  <a:pt x="107" y="4484"/>
                </a:lnTo>
                <a:lnTo>
                  <a:pt x="109" y="4492"/>
                </a:lnTo>
                <a:lnTo>
                  <a:pt x="112" y="4497"/>
                </a:lnTo>
                <a:lnTo>
                  <a:pt x="114" y="4498"/>
                </a:lnTo>
                <a:lnTo>
                  <a:pt x="115" y="4499"/>
                </a:lnTo>
                <a:lnTo>
                  <a:pt x="116" y="4501"/>
                </a:lnTo>
                <a:lnTo>
                  <a:pt x="121" y="4508"/>
                </a:lnTo>
                <a:lnTo>
                  <a:pt x="129" y="4520"/>
                </a:lnTo>
                <a:lnTo>
                  <a:pt x="136" y="4528"/>
                </a:lnTo>
                <a:lnTo>
                  <a:pt x="146" y="4536"/>
                </a:lnTo>
                <a:lnTo>
                  <a:pt x="149" y="4539"/>
                </a:lnTo>
                <a:lnTo>
                  <a:pt x="152" y="4543"/>
                </a:lnTo>
                <a:lnTo>
                  <a:pt x="156" y="4547"/>
                </a:lnTo>
                <a:lnTo>
                  <a:pt x="159" y="4552"/>
                </a:lnTo>
                <a:lnTo>
                  <a:pt x="162" y="4558"/>
                </a:lnTo>
                <a:lnTo>
                  <a:pt x="163" y="4565"/>
                </a:lnTo>
                <a:lnTo>
                  <a:pt x="163" y="4575"/>
                </a:lnTo>
                <a:lnTo>
                  <a:pt x="163" y="4601"/>
                </a:lnTo>
                <a:lnTo>
                  <a:pt x="164" y="4628"/>
                </a:lnTo>
                <a:lnTo>
                  <a:pt x="167" y="4659"/>
                </a:lnTo>
                <a:lnTo>
                  <a:pt x="170" y="4674"/>
                </a:lnTo>
                <a:lnTo>
                  <a:pt x="173" y="4689"/>
                </a:lnTo>
                <a:lnTo>
                  <a:pt x="177" y="4703"/>
                </a:lnTo>
                <a:lnTo>
                  <a:pt x="182" y="4717"/>
                </a:lnTo>
                <a:lnTo>
                  <a:pt x="187" y="4727"/>
                </a:lnTo>
                <a:lnTo>
                  <a:pt x="190" y="4732"/>
                </a:lnTo>
                <a:lnTo>
                  <a:pt x="194" y="4736"/>
                </a:lnTo>
                <a:lnTo>
                  <a:pt x="198" y="4739"/>
                </a:lnTo>
                <a:lnTo>
                  <a:pt x="203" y="4742"/>
                </a:lnTo>
                <a:lnTo>
                  <a:pt x="207" y="4743"/>
                </a:lnTo>
                <a:lnTo>
                  <a:pt x="212" y="4744"/>
                </a:lnTo>
                <a:lnTo>
                  <a:pt x="226" y="4746"/>
                </a:lnTo>
                <a:lnTo>
                  <a:pt x="223" y="4757"/>
                </a:lnTo>
                <a:lnTo>
                  <a:pt x="220" y="4771"/>
                </a:lnTo>
                <a:lnTo>
                  <a:pt x="215" y="4771"/>
                </a:lnTo>
                <a:lnTo>
                  <a:pt x="192" y="4775"/>
                </a:lnTo>
                <a:lnTo>
                  <a:pt x="168" y="4780"/>
                </a:lnTo>
                <a:lnTo>
                  <a:pt x="141" y="4787"/>
                </a:lnTo>
                <a:lnTo>
                  <a:pt x="128" y="4792"/>
                </a:lnTo>
                <a:lnTo>
                  <a:pt x="114" y="4797"/>
                </a:lnTo>
                <a:lnTo>
                  <a:pt x="102" y="4802"/>
                </a:lnTo>
                <a:lnTo>
                  <a:pt x="91" y="4808"/>
                </a:lnTo>
                <a:lnTo>
                  <a:pt x="81" y="4815"/>
                </a:lnTo>
                <a:lnTo>
                  <a:pt x="74" y="4823"/>
                </a:lnTo>
                <a:lnTo>
                  <a:pt x="71" y="4827"/>
                </a:lnTo>
                <a:lnTo>
                  <a:pt x="69" y="4830"/>
                </a:lnTo>
                <a:lnTo>
                  <a:pt x="68" y="4835"/>
                </a:lnTo>
                <a:lnTo>
                  <a:pt x="68" y="4839"/>
                </a:lnTo>
                <a:lnTo>
                  <a:pt x="25" y="5370"/>
                </a:lnTo>
                <a:lnTo>
                  <a:pt x="18" y="5419"/>
                </a:lnTo>
                <a:lnTo>
                  <a:pt x="12" y="5472"/>
                </a:lnTo>
                <a:lnTo>
                  <a:pt x="5" y="5535"/>
                </a:lnTo>
                <a:lnTo>
                  <a:pt x="3" y="5569"/>
                </a:lnTo>
                <a:lnTo>
                  <a:pt x="1" y="5603"/>
                </a:lnTo>
                <a:lnTo>
                  <a:pt x="0" y="5636"/>
                </a:lnTo>
                <a:lnTo>
                  <a:pt x="1" y="5668"/>
                </a:lnTo>
                <a:lnTo>
                  <a:pt x="2" y="5699"/>
                </a:lnTo>
                <a:lnTo>
                  <a:pt x="5" y="5726"/>
                </a:lnTo>
                <a:lnTo>
                  <a:pt x="8" y="5739"/>
                </a:lnTo>
                <a:lnTo>
                  <a:pt x="10" y="5750"/>
                </a:lnTo>
                <a:lnTo>
                  <a:pt x="13" y="5762"/>
                </a:lnTo>
                <a:lnTo>
                  <a:pt x="16" y="5771"/>
                </a:lnTo>
                <a:lnTo>
                  <a:pt x="25" y="5807"/>
                </a:lnTo>
                <a:lnTo>
                  <a:pt x="45" y="5892"/>
                </a:lnTo>
                <a:lnTo>
                  <a:pt x="66" y="5985"/>
                </a:lnTo>
                <a:lnTo>
                  <a:pt x="73" y="6022"/>
                </a:lnTo>
                <a:lnTo>
                  <a:pt x="76" y="6046"/>
                </a:lnTo>
                <a:lnTo>
                  <a:pt x="80" y="6060"/>
                </a:lnTo>
                <a:lnTo>
                  <a:pt x="85" y="6075"/>
                </a:lnTo>
                <a:lnTo>
                  <a:pt x="93" y="6091"/>
                </a:lnTo>
                <a:lnTo>
                  <a:pt x="100" y="6109"/>
                </a:lnTo>
                <a:lnTo>
                  <a:pt x="105" y="6116"/>
                </a:lnTo>
                <a:lnTo>
                  <a:pt x="109" y="6124"/>
                </a:lnTo>
                <a:lnTo>
                  <a:pt x="114" y="6130"/>
                </a:lnTo>
                <a:lnTo>
                  <a:pt x="120" y="6135"/>
                </a:lnTo>
                <a:lnTo>
                  <a:pt x="125" y="6138"/>
                </a:lnTo>
                <a:lnTo>
                  <a:pt x="130" y="6139"/>
                </a:lnTo>
                <a:lnTo>
                  <a:pt x="182" y="6145"/>
                </a:lnTo>
                <a:lnTo>
                  <a:pt x="238" y="6152"/>
                </a:lnTo>
                <a:lnTo>
                  <a:pt x="303" y="6158"/>
                </a:lnTo>
                <a:lnTo>
                  <a:pt x="373" y="6163"/>
                </a:lnTo>
                <a:lnTo>
                  <a:pt x="440" y="6166"/>
                </a:lnTo>
                <a:lnTo>
                  <a:pt x="470" y="6166"/>
                </a:lnTo>
                <a:lnTo>
                  <a:pt x="497" y="6166"/>
                </a:lnTo>
                <a:lnTo>
                  <a:pt x="520" y="6165"/>
                </a:lnTo>
                <a:lnTo>
                  <a:pt x="539" y="6162"/>
                </a:lnTo>
                <a:lnTo>
                  <a:pt x="545" y="6162"/>
                </a:lnTo>
                <a:lnTo>
                  <a:pt x="552" y="6162"/>
                </a:lnTo>
                <a:lnTo>
                  <a:pt x="560" y="6161"/>
                </a:lnTo>
                <a:lnTo>
                  <a:pt x="569" y="6159"/>
                </a:lnTo>
                <a:lnTo>
                  <a:pt x="576" y="6155"/>
                </a:lnTo>
                <a:lnTo>
                  <a:pt x="579" y="6153"/>
                </a:lnTo>
                <a:lnTo>
                  <a:pt x="581" y="6149"/>
                </a:lnTo>
                <a:lnTo>
                  <a:pt x="583" y="6146"/>
                </a:lnTo>
                <a:lnTo>
                  <a:pt x="584" y="6142"/>
                </a:lnTo>
                <a:lnTo>
                  <a:pt x="604" y="5773"/>
                </a:lnTo>
                <a:lnTo>
                  <a:pt x="618" y="5505"/>
                </a:lnTo>
                <a:lnTo>
                  <a:pt x="622" y="5407"/>
                </a:lnTo>
                <a:lnTo>
                  <a:pt x="624" y="5353"/>
                </a:lnTo>
                <a:lnTo>
                  <a:pt x="612" y="5230"/>
                </a:lnTo>
                <a:lnTo>
                  <a:pt x="605" y="5137"/>
                </a:lnTo>
                <a:lnTo>
                  <a:pt x="602" y="5101"/>
                </a:lnTo>
                <a:lnTo>
                  <a:pt x="601" y="5078"/>
                </a:lnTo>
                <a:lnTo>
                  <a:pt x="600" y="5064"/>
                </a:lnTo>
                <a:lnTo>
                  <a:pt x="596" y="5034"/>
                </a:lnTo>
                <a:lnTo>
                  <a:pt x="593" y="5017"/>
                </a:lnTo>
                <a:lnTo>
                  <a:pt x="590" y="5000"/>
                </a:lnTo>
                <a:lnTo>
                  <a:pt x="584" y="4985"/>
                </a:lnTo>
                <a:lnTo>
                  <a:pt x="581" y="4978"/>
                </a:lnTo>
                <a:lnTo>
                  <a:pt x="578" y="4973"/>
                </a:lnTo>
                <a:lnTo>
                  <a:pt x="562" y="4947"/>
                </a:lnTo>
                <a:lnTo>
                  <a:pt x="521" y="4890"/>
                </a:lnTo>
                <a:lnTo>
                  <a:pt x="498" y="4859"/>
                </a:lnTo>
                <a:lnTo>
                  <a:pt x="475" y="4830"/>
                </a:lnTo>
                <a:lnTo>
                  <a:pt x="465" y="4819"/>
                </a:lnTo>
                <a:lnTo>
                  <a:pt x="456" y="4808"/>
                </a:lnTo>
                <a:lnTo>
                  <a:pt x="448" y="4801"/>
                </a:lnTo>
                <a:lnTo>
                  <a:pt x="442" y="4797"/>
                </a:lnTo>
                <a:lnTo>
                  <a:pt x="440" y="4796"/>
                </a:lnTo>
                <a:lnTo>
                  <a:pt x="434" y="4748"/>
                </a:lnTo>
                <a:lnTo>
                  <a:pt x="431" y="4723"/>
                </a:lnTo>
                <a:lnTo>
                  <a:pt x="430" y="4723"/>
                </a:lnTo>
                <a:lnTo>
                  <a:pt x="435" y="4718"/>
                </a:lnTo>
                <a:lnTo>
                  <a:pt x="441" y="4713"/>
                </a:lnTo>
                <a:lnTo>
                  <a:pt x="446" y="4706"/>
                </a:lnTo>
                <a:lnTo>
                  <a:pt x="451" y="4700"/>
                </a:lnTo>
                <a:lnTo>
                  <a:pt x="456" y="4692"/>
                </a:lnTo>
                <a:lnTo>
                  <a:pt x="459" y="4684"/>
                </a:lnTo>
                <a:lnTo>
                  <a:pt x="461" y="4673"/>
                </a:lnTo>
                <a:lnTo>
                  <a:pt x="462" y="4663"/>
                </a:lnTo>
                <a:lnTo>
                  <a:pt x="460" y="4658"/>
                </a:lnTo>
                <a:lnTo>
                  <a:pt x="457" y="4641"/>
                </a:lnTo>
                <a:lnTo>
                  <a:pt x="456" y="4629"/>
                </a:lnTo>
                <a:lnTo>
                  <a:pt x="455" y="4615"/>
                </a:lnTo>
                <a:lnTo>
                  <a:pt x="455" y="4600"/>
                </a:lnTo>
                <a:lnTo>
                  <a:pt x="457" y="4582"/>
                </a:lnTo>
                <a:lnTo>
                  <a:pt x="458" y="4570"/>
                </a:lnTo>
                <a:lnTo>
                  <a:pt x="460" y="4539"/>
                </a:lnTo>
                <a:lnTo>
                  <a:pt x="461" y="4520"/>
                </a:lnTo>
                <a:lnTo>
                  <a:pt x="461" y="4499"/>
                </a:lnTo>
                <a:lnTo>
                  <a:pt x="460" y="4478"/>
                </a:lnTo>
                <a:lnTo>
                  <a:pt x="458" y="4459"/>
                </a:lnTo>
                <a:lnTo>
                  <a:pt x="462" y="4455"/>
                </a:lnTo>
                <a:lnTo>
                  <a:pt x="462" y="4456"/>
                </a:lnTo>
                <a:lnTo>
                  <a:pt x="468" y="4452"/>
                </a:lnTo>
                <a:lnTo>
                  <a:pt x="475" y="4448"/>
                </a:lnTo>
                <a:lnTo>
                  <a:pt x="483" y="4443"/>
                </a:lnTo>
                <a:lnTo>
                  <a:pt x="491" y="4436"/>
                </a:lnTo>
                <a:lnTo>
                  <a:pt x="498" y="4426"/>
                </a:lnTo>
                <a:lnTo>
                  <a:pt x="500" y="4421"/>
                </a:lnTo>
                <a:lnTo>
                  <a:pt x="502" y="4415"/>
                </a:lnTo>
                <a:lnTo>
                  <a:pt x="504" y="4410"/>
                </a:lnTo>
                <a:lnTo>
                  <a:pt x="504" y="4403"/>
                </a:lnTo>
                <a:lnTo>
                  <a:pt x="512" y="4370"/>
                </a:lnTo>
                <a:lnTo>
                  <a:pt x="516" y="4383"/>
                </a:lnTo>
                <a:lnTo>
                  <a:pt x="524" y="4414"/>
                </a:lnTo>
                <a:lnTo>
                  <a:pt x="536" y="4450"/>
                </a:lnTo>
                <a:lnTo>
                  <a:pt x="542" y="4466"/>
                </a:lnTo>
                <a:lnTo>
                  <a:pt x="547" y="4478"/>
                </a:lnTo>
                <a:lnTo>
                  <a:pt x="551" y="4505"/>
                </a:lnTo>
                <a:lnTo>
                  <a:pt x="558" y="4570"/>
                </a:lnTo>
                <a:lnTo>
                  <a:pt x="567" y="4645"/>
                </a:lnTo>
                <a:lnTo>
                  <a:pt x="569" y="4678"/>
                </a:lnTo>
                <a:lnTo>
                  <a:pt x="570" y="4706"/>
                </a:lnTo>
                <a:lnTo>
                  <a:pt x="570" y="4715"/>
                </a:lnTo>
                <a:lnTo>
                  <a:pt x="571" y="4723"/>
                </a:lnTo>
                <a:lnTo>
                  <a:pt x="574" y="4732"/>
                </a:lnTo>
                <a:lnTo>
                  <a:pt x="576" y="4738"/>
                </a:lnTo>
                <a:lnTo>
                  <a:pt x="579" y="4742"/>
                </a:lnTo>
                <a:lnTo>
                  <a:pt x="583" y="4747"/>
                </a:lnTo>
                <a:lnTo>
                  <a:pt x="588" y="4751"/>
                </a:lnTo>
                <a:lnTo>
                  <a:pt x="595" y="4754"/>
                </a:lnTo>
                <a:lnTo>
                  <a:pt x="602" y="4756"/>
                </a:lnTo>
                <a:lnTo>
                  <a:pt x="610" y="4758"/>
                </a:lnTo>
                <a:lnTo>
                  <a:pt x="621" y="4759"/>
                </a:lnTo>
                <a:lnTo>
                  <a:pt x="645" y="4755"/>
                </a:lnTo>
                <a:lnTo>
                  <a:pt x="665" y="4805"/>
                </a:lnTo>
                <a:lnTo>
                  <a:pt x="704" y="4893"/>
                </a:lnTo>
                <a:lnTo>
                  <a:pt x="725" y="4941"/>
                </a:lnTo>
                <a:lnTo>
                  <a:pt x="748" y="4987"/>
                </a:lnTo>
                <a:lnTo>
                  <a:pt x="769" y="5027"/>
                </a:lnTo>
                <a:lnTo>
                  <a:pt x="778" y="5044"/>
                </a:lnTo>
                <a:lnTo>
                  <a:pt x="788" y="5057"/>
                </a:lnTo>
                <a:lnTo>
                  <a:pt x="808" y="5108"/>
                </a:lnTo>
                <a:lnTo>
                  <a:pt x="830" y="5163"/>
                </a:lnTo>
                <a:lnTo>
                  <a:pt x="855" y="5229"/>
                </a:lnTo>
                <a:lnTo>
                  <a:pt x="869" y="5266"/>
                </a:lnTo>
                <a:lnTo>
                  <a:pt x="880" y="5302"/>
                </a:lnTo>
                <a:lnTo>
                  <a:pt x="892" y="5338"/>
                </a:lnTo>
                <a:lnTo>
                  <a:pt x="902" y="5374"/>
                </a:lnTo>
                <a:lnTo>
                  <a:pt x="911" y="5407"/>
                </a:lnTo>
                <a:lnTo>
                  <a:pt x="917" y="5439"/>
                </a:lnTo>
                <a:lnTo>
                  <a:pt x="923" y="5467"/>
                </a:lnTo>
                <a:lnTo>
                  <a:pt x="924" y="5479"/>
                </a:lnTo>
                <a:lnTo>
                  <a:pt x="924" y="5492"/>
                </a:lnTo>
                <a:lnTo>
                  <a:pt x="932" y="5530"/>
                </a:lnTo>
                <a:lnTo>
                  <a:pt x="952" y="5619"/>
                </a:lnTo>
                <a:lnTo>
                  <a:pt x="970" y="5715"/>
                </a:lnTo>
                <a:lnTo>
                  <a:pt x="976" y="5752"/>
                </a:lnTo>
                <a:lnTo>
                  <a:pt x="979" y="5766"/>
                </a:lnTo>
                <a:lnTo>
                  <a:pt x="980" y="5774"/>
                </a:lnTo>
                <a:lnTo>
                  <a:pt x="978" y="5774"/>
                </a:lnTo>
                <a:lnTo>
                  <a:pt x="978" y="5776"/>
                </a:lnTo>
                <a:lnTo>
                  <a:pt x="952" y="5810"/>
                </a:lnTo>
                <a:lnTo>
                  <a:pt x="931" y="5840"/>
                </a:lnTo>
                <a:lnTo>
                  <a:pt x="908" y="5874"/>
                </a:lnTo>
                <a:lnTo>
                  <a:pt x="885" y="5910"/>
                </a:lnTo>
                <a:lnTo>
                  <a:pt x="875" y="5929"/>
                </a:lnTo>
                <a:lnTo>
                  <a:pt x="864" y="5946"/>
                </a:lnTo>
                <a:lnTo>
                  <a:pt x="856" y="5964"/>
                </a:lnTo>
                <a:lnTo>
                  <a:pt x="849" y="5980"/>
                </a:lnTo>
                <a:lnTo>
                  <a:pt x="844" y="5995"/>
                </a:lnTo>
                <a:lnTo>
                  <a:pt x="841" y="6009"/>
                </a:lnTo>
                <a:lnTo>
                  <a:pt x="829" y="6036"/>
                </a:lnTo>
                <a:lnTo>
                  <a:pt x="803" y="6098"/>
                </a:lnTo>
                <a:lnTo>
                  <a:pt x="788" y="6133"/>
                </a:lnTo>
                <a:lnTo>
                  <a:pt x="772" y="6167"/>
                </a:lnTo>
                <a:lnTo>
                  <a:pt x="758" y="6194"/>
                </a:lnTo>
                <a:lnTo>
                  <a:pt x="750" y="6205"/>
                </a:lnTo>
                <a:lnTo>
                  <a:pt x="744" y="6214"/>
                </a:lnTo>
                <a:lnTo>
                  <a:pt x="717" y="6270"/>
                </a:lnTo>
                <a:lnTo>
                  <a:pt x="658" y="6395"/>
                </a:lnTo>
                <a:lnTo>
                  <a:pt x="627" y="6464"/>
                </a:lnTo>
                <a:lnTo>
                  <a:pt x="600" y="6527"/>
                </a:lnTo>
                <a:lnTo>
                  <a:pt x="580" y="6575"/>
                </a:lnTo>
                <a:lnTo>
                  <a:pt x="575" y="6590"/>
                </a:lnTo>
                <a:lnTo>
                  <a:pt x="573" y="6600"/>
                </a:lnTo>
                <a:lnTo>
                  <a:pt x="562" y="6623"/>
                </a:lnTo>
                <a:lnTo>
                  <a:pt x="535" y="6673"/>
                </a:lnTo>
                <a:lnTo>
                  <a:pt x="519" y="6702"/>
                </a:lnTo>
                <a:lnTo>
                  <a:pt x="503" y="6728"/>
                </a:lnTo>
                <a:lnTo>
                  <a:pt x="489" y="6750"/>
                </a:lnTo>
                <a:lnTo>
                  <a:pt x="483" y="6758"/>
                </a:lnTo>
                <a:lnTo>
                  <a:pt x="476" y="6764"/>
                </a:lnTo>
                <a:lnTo>
                  <a:pt x="475" y="6766"/>
                </a:lnTo>
                <a:lnTo>
                  <a:pt x="471" y="6770"/>
                </a:lnTo>
                <a:lnTo>
                  <a:pt x="467" y="6778"/>
                </a:lnTo>
                <a:lnTo>
                  <a:pt x="465" y="6783"/>
                </a:lnTo>
                <a:lnTo>
                  <a:pt x="463" y="6789"/>
                </a:lnTo>
                <a:lnTo>
                  <a:pt x="462" y="6796"/>
                </a:lnTo>
                <a:lnTo>
                  <a:pt x="462" y="6803"/>
                </a:lnTo>
                <a:lnTo>
                  <a:pt x="463" y="6811"/>
                </a:lnTo>
                <a:lnTo>
                  <a:pt x="465" y="6820"/>
                </a:lnTo>
                <a:lnTo>
                  <a:pt x="468" y="6830"/>
                </a:lnTo>
                <a:lnTo>
                  <a:pt x="473" y="6840"/>
                </a:lnTo>
                <a:lnTo>
                  <a:pt x="480" y="6852"/>
                </a:lnTo>
                <a:lnTo>
                  <a:pt x="489" y="6864"/>
                </a:lnTo>
                <a:lnTo>
                  <a:pt x="494" y="6902"/>
                </a:lnTo>
                <a:lnTo>
                  <a:pt x="498" y="6923"/>
                </a:lnTo>
                <a:lnTo>
                  <a:pt x="502" y="6946"/>
                </a:lnTo>
                <a:lnTo>
                  <a:pt x="508" y="6969"/>
                </a:lnTo>
                <a:lnTo>
                  <a:pt x="514" y="6989"/>
                </a:lnTo>
                <a:lnTo>
                  <a:pt x="520" y="7005"/>
                </a:lnTo>
                <a:lnTo>
                  <a:pt x="523" y="7012"/>
                </a:lnTo>
                <a:lnTo>
                  <a:pt x="527" y="7017"/>
                </a:lnTo>
                <a:lnTo>
                  <a:pt x="530" y="7032"/>
                </a:lnTo>
                <a:lnTo>
                  <a:pt x="534" y="7051"/>
                </a:lnTo>
                <a:lnTo>
                  <a:pt x="537" y="7075"/>
                </a:lnTo>
                <a:lnTo>
                  <a:pt x="539" y="7105"/>
                </a:lnTo>
                <a:lnTo>
                  <a:pt x="539" y="7139"/>
                </a:lnTo>
                <a:lnTo>
                  <a:pt x="538" y="7158"/>
                </a:lnTo>
                <a:lnTo>
                  <a:pt x="536" y="7178"/>
                </a:lnTo>
                <a:lnTo>
                  <a:pt x="534" y="7197"/>
                </a:lnTo>
                <a:lnTo>
                  <a:pt x="529" y="7218"/>
                </a:lnTo>
                <a:lnTo>
                  <a:pt x="526" y="7230"/>
                </a:lnTo>
                <a:lnTo>
                  <a:pt x="520" y="7264"/>
                </a:lnTo>
                <a:lnTo>
                  <a:pt x="517" y="7286"/>
                </a:lnTo>
                <a:lnTo>
                  <a:pt x="514" y="7311"/>
                </a:lnTo>
                <a:lnTo>
                  <a:pt x="512" y="7338"/>
                </a:lnTo>
                <a:lnTo>
                  <a:pt x="511" y="7367"/>
                </a:lnTo>
                <a:lnTo>
                  <a:pt x="513" y="7396"/>
                </a:lnTo>
                <a:lnTo>
                  <a:pt x="514" y="7410"/>
                </a:lnTo>
                <a:lnTo>
                  <a:pt x="516" y="7424"/>
                </a:lnTo>
                <a:lnTo>
                  <a:pt x="519" y="7438"/>
                </a:lnTo>
                <a:lnTo>
                  <a:pt x="523" y="7451"/>
                </a:lnTo>
                <a:lnTo>
                  <a:pt x="527" y="7465"/>
                </a:lnTo>
                <a:lnTo>
                  <a:pt x="532" y="7477"/>
                </a:lnTo>
                <a:lnTo>
                  <a:pt x="540" y="7489"/>
                </a:lnTo>
                <a:lnTo>
                  <a:pt x="547" y="7500"/>
                </a:lnTo>
                <a:lnTo>
                  <a:pt x="555" y="7511"/>
                </a:lnTo>
                <a:lnTo>
                  <a:pt x="565" y="7520"/>
                </a:lnTo>
                <a:lnTo>
                  <a:pt x="575" y="7527"/>
                </a:lnTo>
                <a:lnTo>
                  <a:pt x="587" y="7534"/>
                </a:lnTo>
                <a:lnTo>
                  <a:pt x="601" y="7540"/>
                </a:lnTo>
                <a:lnTo>
                  <a:pt x="615" y="7544"/>
                </a:lnTo>
                <a:lnTo>
                  <a:pt x="628" y="7546"/>
                </a:lnTo>
                <a:lnTo>
                  <a:pt x="662" y="7548"/>
                </a:lnTo>
                <a:lnTo>
                  <a:pt x="711" y="7551"/>
                </a:lnTo>
                <a:lnTo>
                  <a:pt x="739" y="7552"/>
                </a:lnTo>
                <a:lnTo>
                  <a:pt x="768" y="7552"/>
                </a:lnTo>
                <a:lnTo>
                  <a:pt x="797" y="7551"/>
                </a:lnTo>
                <a:lnTo>
                  <a:pt x="826" y="7550"/>
                </a:lnTo>
                <a:lnTo>
                  <a:pt x="853" y="7547"/>
                </a:lnTo>
                <a:lnTo>
                  <a:pt x="879" y="7542"/>
                </a:lnTo>
                <a:lnTo>
                  <a:pt x="890" y="7540"/>
                </a:lnTo>
                <a:lnTo>
                  <a:pt x="901" y="7536"/>
                </a:lnTo>
                <a:lnTo>
                  <a:pt x="911" y="7532"/>
                </a:lnTo>
                <a:lnTo>
                  <a:pt x="919" y="7528"/>
                </a:lnTo>
                <a:lnTo>
                  <a:pt x="927" y="7524"/>
                </a:lnTo>
                <a:lnTo>
                  <a:pt x="933" y="7519"/>
                </a:lnTo>
                <a:lnTo>
                  <a:pt x="938" y="7513"/>
                </a:lnTo>
                <a:lnTo>
                  <a:pt x="941" y="7506"/>
                </a:lnTo>
                <a:lnTo>
                  <a:pt x="945" y="7484"/>
                </a:lnTo>
                <a:lnTo>
                  <a:pt x="950" y="7459"/>
                </a:lnTo>
                <a:lnTo>
                  <a:pt x="954" y="7428"/>
                </a:lnTo>
                <a:lnTo>
                  <a:pt x="956" y="7390"/>
                </a:lnTo>
                <a:lnTo>
                  <a:pt x="956" y="7370"/>
                </a:lnTo>
                <a:lnTo>
                  <a:pt x="956" y="7351"/>
                </a:lnTo>
                <a:lnTo>
                  <a:pt x="954" y="7330"/>
                </a:lnTo>
                <a:lnTo>
                  <a:pt x="952" y="7309"/>
                </a:lnTo>
                <a:lnTo>
                  <a:pt x="947" y="7289"/>
                </a:lnTo>
                <a:lnTo>
                  <a:pt x="942" y="7269"/>
                </a:lnTo>
                <a:lnTo>
                  <a:pt x="941" y="7264"/>
                </a:lnTo>
                <a:lnTo>
                  <a:pt x="931" y="7230"/>
                </a:lnTo>
                <a:lnTo>
                  <a:pt x="921" y="7209"/>
                </a:lnTo>
                <a:lnTo>
                  <a:pt x="915" y="7195"/>
                </a:lnTo>
                <a:lnTo>
                  <a:pt x="911" y="7187"/>
                </a:lnTo>
                <a:lnTo>
                  <a:pt x="908" y="7181"/>
                </a:lnTo>
                <a:lnTo>
                  <a:pt x="907" y="7175"/>
                </a:lnTo>
                <a:lnTo>
                  <a:pt x="906" y="7167"/>
                </a:lnTo>
                <a:lnTo>
                  <a:pt x="906" y="7153"/>
                </a:lnTo>
                <a:lnTo>
                  <a:pt x="906" y="7133"/>
                </a:lnTo>
                <a:lnTo>
                  <a:pt x="907" y="7133"/>
                </a:lnTo>
                <a:lnTo>
                  <a:pt x="907" y="7137"/>
                </a:lnTo>
                <a:lnTo>
                  <a:pt x="908" y="7158"/>
                </a:lnTo>
                <a:lnTo>
                  <a:pt x="910" y="7143"/>
                </a:lnTo>
                <a:lnTo>
                  <a:pt x="912" y="7107"/>
                </a:lnTo>
                <a:lnTo>
                  <a:pt x="913" y="7086"/>
                </a:lnTo>
                <a:lnTo>
                  <a:pt x="913" y="7064"/>
                </a:lnTo>
                <a:lnTo>
                  <a:pt x="911" y="7045"/>
                </a:lnTo>
                <a:lnTo>
                  <a:pt x="910" y="7035"/>
                </a:lnTo>
                <a:lnTo>
                  <a:pt x="908" y="7028"/>
                </a:lnTo>
                <a:lnTo>
                  <a:pt x="918" y="7014"/>
                </a:lnTo>
                <a:lnTo>
                  <a:pt x="929" y="6996"/>
                </a:lnTo>
                <a:lnTo>
                  <a:pt x="939" y="6976"/>
                </a:lnTo>
                <a:lnTo>
                  <a:pt x="948" y="6953"/>
                </a:lnTo>
                <a:lnTo>
                  <a:pt x="967" y="6930"/>
                </a:lnTo>
                <a:lnTo>
                  <a:pt x="986" y="6904"/>
                </a:lnTo>
                <a:lnTo>
                  <a:pt x="1007" y="6873"/>
                </a:lnTo>
                <a:lnTo>
                  <a:pt x="1028" y="6839"/>
                </a:lnTo>
                <a:lnTo>
                  <a:pt x="1047" y="6807"/>
                </a:lnTo>
                <a:lnTo>
                  <a:pt x="1054" y="6793"/>
                </a:lnTo>
                <a:lnTo>
                  <a:pt x="1059" y="6779"/>
                </a:lnTo>
                <a:lnTo>
                  <a:pt x="1064" y="6768"/>
                </a:lnTo>
                <a:lnTo>
                  <a:pt x="1065" y="6759"/>
                </a:lnTo>
                <a:lnTo>
                  <a:pt x="1069" y="6747"/>
                </a:lnTo>
                <a:lnTo>
                  <a:pt x="1078" y="6723"/>
                </a:lnTo>
                <a:lnTo>
                  <a:pt x="1083" y="6711"/>
                </a:lnTo>
                <a:lnTo>
                  <a:pt x="1090" y="6701"/>
                </a:lnTo>
                <a:lnTo>
                  <a:pt x="1092" y="6699"/>
                </a:lnTo>
                <a:lnTo>
                  <a:pt x="1095" y="6698"/>
                </a:lnTo>
                <a:lnTo>
                  <a:pt x="1097" y="6698"/>
                </a:lnTo>
                <a:lnTo>
                  <a:pt x="1099" y="6701"/>
                </a:lnTo>
                <a:lnTo>
                  <a:pt x="1099" y="6702"/>
                </a:lnTo>
                <a:lnTo>
                  <a:pt x="1100" y="6703"/>
                </a:lnTo>
                <a:lnTo>
                  <a:pt x="1106" y="6725"/>
                </a:lnTo>
                <a:lnTo>
                  <a:pt x="1121" y="6776"/>
                </a:lnTo>
                <a:lnTo>
                  <a:pt x="1129" y="6804"/>
                </a:lnTo>
                <a:lnTo>
                  <a:pt x="1138" y="6831"/>
                </a:lnTo>
                <a:lnTo>
                  <a:pt x="1148" y="6853"/>
                </a:lnTo>
                <a:lnTo>
                  <a:pt x="1152" y="6861"/>
                </a:lnTo>
                <a:lnTo>
                  <a:pt x="1156" y="6867"/>
                </a:lnTo>
                <a:lnTo>
                  <a:pt x="1157" y="6877"/>
                </a:lnTo>
                <a:lnTo>
                  <a:pt x="1158" y="6888"/>
                </a:lnTo>
                <a:lnTo>
                  <a:pt x="1159" y="6903"/>
                </a:lnTo>
                <a:lnTo>
                  <a:pt x="1158" y="6921"/>
                </a:lnTo>
                <a:lnTo>
                  <a:pt x="1157" y="6943"/>
                </a:lnTo>
                <a:lnTo>
                  <a:pt x="1154" y="6968"/>
                </a:lnTo>
                <a:lnTo>
                  <a:pt x="1149" y="6996"/>
                </a:lnTo>
                <a:lnTo>
                  <a:pt x="1152" y="7022"/>
                </a:lnTo>
                <a:lnTo>
                  <a:pt x="1155" y="7050"/>
                </a:lnTo>
                <a:lnTo>
                  <a:pt x="1161" y="7084"/>
                </a:lnTo>
                <a:lnTo>
                  <a:pt x="1169" y="7122"/>
                </a:lnTo>
                <a:lnTo>
                  <a:pt x="1179" y="7162"/>
                </a:lnTo>
                <a:lnTo>
                  <a:pt x="1185" y="7181"/>
                </a:lnTo>
                <a:lnTo>
                  <a:pt x="1191" y="7199"/>
                </a:lnTo>
                <a:lnTo>
                  <a:pt x="1198" y="7217"/>
                </a:lnTo>
                <a:lnTo>
                  <a:pt x="1207" y="7234"/>
                </a:lnTo>
                <a:lnTo>
                  <a:pt x="1209" y="7248"/>
                </a:lnTo>
                <a:lnTo>
                  <a:pt x="1211" y="7266"/>
                </a:lnTo>
                <a:lnTo>
                  <a:pt x="1214" y="7289"/>
                </a:lnTo>
                <a:lnTo>
                  <a:pt x="1216" y="7319"/>
                </a:lnTo>
                <a:lnTo>
                  <a:pt x="1217" y="7354"/>
                </a:lnTo>
                <a:lnTo>
                  <a:pt x="1216" y="7395"/>
                </a:lnTo>
                <a:lnTo>
                  <a:pt x="1214" y="7441"/>
                </a:lnTo>
                <a:lnTo>
                  <a:pt x="1214" y="7452"/>
                </a:lnTo>
                <a:lnTo>
                  <a:pt x="1214" y="7485"/>
                </a:lnTo>
                <a:lnTo>
                  <a:pt x="1216" y="7531"/>
                </a:lnTo>
                <a:lnTo>
                  <a:pt x="1217" y="7558"/>
                </a:lnTo>
                <a:lnTo>
                  <a:pt x="1220" y="7586"/>
                </a:lnTo>
                <a:lnTo>
                  <a:pt x="1223" y="7616"/>
                </a:lnTo>
                <a:lnTo>
                  <a:pt x="1228" y="7645"/>
                </a:lnTo>
                <a:lnTo>
                  <a:pt x="1234" y="7675"/>
                </a:lnTo>
                <a:lnTo>
                  <a:pt x="1240" y="7703"/>
                </a:lnTo>
                <a:lnTo>
                  <a:pt x="1248" y="7730"/>
                </a:lnTo>
                <a:lnTo>
                  <a:pt x="1253" y="7742"/>
                </a:lnTo>
                <a:lnTo>
                  <a:pt x="1259" y="7754"/>
                </a:lnTo>
                <a:lnTo>
                  <a:pt x="1264" y="7765"/>
                </a:lnTo>
                <a:lnTo>
                  <a:pt x="1270" y="7775"/>
                </a:lnTo>
                <a:lnTo>
                  <a:pt x="1276" y="7784"/>
                </a:lnTo>
                <a:lnTo>
                  <a:pt x="1284" y="7792"/>
                </a:lnTo>
                <a:lnTo>
                  <a:pt x="1286" y="7809"/>
                </a:lnTo>
                <a:lnTo>
                  <a:pt x="1286" y="7821"/>
                </a:lnTo>
                <a:lnTo>
                  <a:pt x="1286" y="7832"/>
                </a:lnTo>
                <a:lnTo>
                  <a:pt x="1285" y="7845"/>
                </a:lnTo>
                <a:lnTo>
                  <a:pt x="1284" y="7859"/>
                </a:lnTo>
                <a:lnTo>
                  <a:pt x="1280" y="7874"/>
                </a:lnTo>
                <a:lnTo>
                  <a:pt x="1277" y="7890"/>
                </a:lnTo>
                <a:lnTo>
                  <a:pt x="1274" y="7914"/>
                </a:lnTo>
                <a:lnTo>
                  <a:pt x="1271" y="7938"/>
                </a:lnTo>
                <a:lnTo>
                  <a:pt x="1269" y="7966"/>
                </a:lnTo>
                <a:lnTo>
                  <a:pt x="1268" y="7994"/>
                </a:lnTo>
                <a:lnTo>
                  <a:pt x="1268" y="8007"/>
                </a:lnTo>
                <a:lnTo>
                  <a:pt x="1269" y="8019"/>
                </a:lnTo>
                <a:lnTo>
                  <a:pt x="1270" y="8029"/>
                </a:lnTo>
                <a:lnTo>
                  <a:pt x="1272" y="8038"/>
                </a:lnTo>
                <a:lnTo>
                  <a:pt x="1275" y="8044"/>
                </a:lnTo>
                <a:lnTo>
                  <a:pt x="1277" y="8046"/>
                </a:lnTo>
                <a:lnTo>
                  <a:pt x="1279" y="8047"/>
                </a:lnTo>
                <a:lnTo>
                  <a:pt x="1285" y="8054"/>
                </a:lnTo>
                <a:lnTo>
                  <a:pt x="1296" y="8071"/>
                </a:lnTo>
                <a:lnTo>
                  <a:pt x="1302" y="8080"/>
                </a:lnTo>
                <a:lnTo>
                  <a:pt x="1307" y="8090"/>
                </a:lnTo>
                <a:lnTo>
                  <a:pt x="1311" y="8100"/>
                </a:lnTo>
                <a:lnTo>
                  <a:pt x="1313" y="8107"/>
                </a:lnTo>
                <a:lnTo>
                  <a:pt x="1313" y="8109"/>
                </a:lnTo>
                <a:lnTo>
                  <a:pt x="1314" y="8114"/>
                </a:lnTo>
                <a:lnTo>
                  <a:pt x="1315" y="8117"/>
                </a:lnTo>
                <a:lnTo>
                  <a:pt x="1317" y="8122"/>
                </a:lnTo>
                <a:lnTo>
                  <a:pt x="1320" y="8126"/>
                </a:lnTo>
                <a:lnTo>
                  <a:pt x="1325" y="8130"/>
                </a:lnTo>
                <a:lnTo>
                  <a:pt x="1331" y="8134"/>
                </a:lnTo>
                <a:lnTo>
                  <a:pt x="1340" y="8138"/>
                </a:lnTo>
                <a:lnTo>
                  <a:pt x="1349" y="8142"/>
                </a:lnTo>
                <a:lnTo>
                  <a:pt x="1361" y="8145"/>
                </a:lnTo>
                <a:lnTo>
                  <a:pt x="1376" y="8149"/>
                </a:lnTo>
                <a:lnTo>
                  <a:pt x="1394" y="8151"/>
                </a:lnTo>
                <a:lnTo>
                  <a:pt x="1413" y="8153"/>
                </a:lnTo>
                <a:lnTo>
                  <a:pt x="1436" y="8153"/>
                </a:lnTo>
                <a:lnTo>
                  <a:pt x="1454" y="8155"/>
                </a:lnTo>
                <a:lnTo>
                  <a:pt x="1498" y="8157"/>
                </a:lnTo>
                <a:lnTo>
                  <a:pt x="1564" y="8160"/>
                </a:lnTo>
                <a:lnTo>
                  <a:pt x="1600" y="8161"/>
                </a:lnTo>
                <a:lnTo>
                  <a:pt x="1637" y="8161"/>
                </a:lnTo>
                <a:lnTo>
                  <a:pt x="1676" y="8160"/>
                </a:lnTo>
                <a:lnTo>
                  <a:pt x="1713" y="8158"/>
                </a:lnTo>
                <a:lnTo>
                  <a:pt x="1747" y="8155"/>
                </a:lnTo>
                <a:lnTo>
                  <a:pt x="1779" y="8150"/>
                </a:lnTo>
                <a:lnTo>
                  <a:pt x="1794" y="8146"/>
                </a:lnTo>
                <a:lnTo>
                  <a:pt x="1806" y="8143"/>
                </a:lnTo>
                <a:lnTo>
                  <a:pt x="1818" y="8139"/>
                </a:lnTo>
                <a:lnTo>
                  <a:pt x="1828" y="8134"/>
                </a:lnTo>
                <a:lnTo>
                  <a:pt x="1836" y="8129"/>
                </a:lnTo>
                <a:lnTo>
                  <a:pt x="1843" y="8124"/>
                </a:lnTo>
                <a:lnTo>
                  <a:pt x="1848" y="8117"/>
                </a:lnTo>
                <a:lnTo>
                  <a:pt x="1850" y="8110"/>
                </a:lnTo>
                <a:lnTo>
                  <a:pt x="1851" y="8103"/>
                </a:lnTo>
                <a:lnTo>
                  <a:pt x="1853" y="8085"/>
                </a:lnTo>
                <a:lnTo>
                  <a:pt x="1853" y="8059"/>
                </a:lnTo>
                <a:lnTo>
                  <a:pt x="1853" y="8044"/>
                </a:lnTo>
                <a:lnTo>
                  <a:pt x="1852" y="8026"/>
                </a:lnTo>
                <a:lnTo>
                  <a:pt x="1849" y="8008"/>
                </a:lnTo>
                <a:lnTo>
                  <a:pt x="1846" y="7991"/>
                </a:lnTo>
                <a:lnTo>
                  <a:pt x="1842" y="7972"/>
                </a:lnTo>
                <a:lnTo>
                  <a:pt x="1835" y="7955"/>
                </a:lnTo>
                <a:lnTo>
                  <a:pt x="1827" y="7937"/>
                </a:lnTo>
                <a:lnTo>
                  <a:pt x="1818" y="7920"/>
                </a:lnTo>
                <a:lnTo>
                  <a:pt x="1813" y="7912"/>
                </a:lnTo>
                <a:lnTo>
                  <a:pt x="1806" y="7905"/>
                </a:lnTo>
                <a:lnTo>
                  <a:pt x="1799" y="7897"/>
                </a:lnTo>
                <a:lnTo>
                  <a:pt x="1792" y="7890"/>
                </a:lnTo>
                <a:lnTo>
                  <a:pt x="1788" y="7882"/>
                </a:lnTo>
                <a:lnTo>
                  <a:pt x="1784" y="7872"/>
                </a:lnTo>
                <a:lnTo>
                  <a:pt x="1778" y="7859"/>
                </a:lnTo>
                <a:lnTo>
                  <a:pt x="1774" y="7842"/>
                </a:lnTo>
                <a:lnTo>
                  <a:pt x="1771" y="7824"/>
                </a:lnTo>
                <a:lnTo>
                  <a:pt x="1771" y="7814"/>
                </a:lnTo>
                <a:lnTo>
                  <a:pt x="1771" y="7803"/>
                </a:lnTo>
                <a:lnTo>
                  <a:pt x="1772" y="7793"/>
                </a:lnTo>
                <a:lnTo>
                  <a:pt x="1773" y="7781"/>
                </a:lnTo>
                <a:lnTo>
                  <a:pt x="1778" y="7778"/>
                </a:lnTo>
                <a:lnTo>
                  <a:pt x="1781" y="7776"/>
                </a:lnTo>
                <a:lnTo>
                  <a:pt x="1784" y="7773"/>
                </a:lnTo>
                <a:lnTo>
                  <a:pt x="1785" y="7769"/>
                </a:lnTo>
                <a:lnTo>
                  <a:pt x="1781" y="7700"/>
                </a:lnTo>
                <a:lnTo>
                  <a:pt x="1777" y="7627"/>
                </a:lnTo>
                <a:lnTo>
                  <a:pt x="1771" y="7541"/>
                </a:lnTo>
                <a:lnTo>
                  <a:pt x="1763" y="7448"/>
                </a:lnTo>
                <a:lnTo>
                  <a:pt x="1758" y="7403"/>
                </a:lnTo>
                <a:lnTo>
                  <a:pt x="1752" y="7359"/>
                </a:lnTo>
                <a:lnTo>
                  <a:pt x="1747" y="7319"/>
                </a:lnTo>
                <a:lnTo>
                  <a:pt x="1741" y="7282"/>
                </a:lnTo>
                <a:lnTo>
                  <a:pt x="1734" y="7251"/>
                </a:lnTo>
                <a:lnTo>
                  <a:pt x="1727" y="7226"/>
                </a:lnTo>
                <a:lnTo>
                  <a:pt x="1720" y="7211"/>
                </a:lnTo>
                <a:lnTo>
                  <a:pt x="1714" y="7192"/>
                </a:lnTo>
                <a:lnTo>
                  <a:pt x="1707" y="7169"/>
                </a:lnTo>
                <a:lnTo>
                  <a:pt x="1699" y="7143"/>
                </a:lnTo>
                <a:lnTo>
                  <a:pt x="1692" y="7114"/>
                </a:lnTo>
                <a:lnTo>
                  <a:pt x="1690" y="7100"/>
                </a:lnTo>
                <a:lnTo>
                  <a:pt x="1688" y="7084"/>
                </a:lnTo>
                <a:lnTo>
                  <a:pt x="1687" y="7070"/>
                </a:lnTo>
                <a:lnTo>
                  <a:pt x="1686" y="7054"/>
                </a:lnTo>
                <a:lnTo>
                  <a:pt x="1676" y="6859"/>
                </a:lnTo>
                <a:lnTo>
                  <a:pt x="1665" y="6657"/>
                </a:lnTo>
                <a:lnTo>
                  <a:pt x="1652" y="6422"/>
                </a:lnTo>
                <a:lnTo>
                  <a:pt x="1636" y="6184"/>
                </a:lnTo>
                <a:lnTo>
                  <a:pt x="1628" y="6071"/>
                </a:lnTo>
                <a:lnTo>
                  <a:pt x="1620" y="5968"/>
                </a:lnTo>
                <a:lnTo>
                  <a:pt x="1612" y="5878"/>
                </a:lnTo>
                <a:lnTo>
                  <a:pt x="1604" y="5804"/>
                </a:lnTo>
                <a:lnTo>
                  <a:pt x="1601" y="5774"/>
                </a:lnTo>
                <a:lnTo>
                  <a:pt x="1597" y="5749"/>
                </a:lnTo>
                <a:lnTo>
                  <a:pt x="1594" y="5730"/>
                </a:lnTo>
                <a:lnTo>
                  <a:pt x="1591" y="5719"/>
                </a:lnTo>
                <a:lnTo>
                  <a:pt x="1589" y="5710"/>
                </a:lnTo>
                <a:lnTo>
                  <a:pt x="1584" y="5688"/>
                </a:lnTo>
                <a:lnTo>
                  <a:pt x="1582" y="5673"/>
                </a:lnTo>
                <a:lnTo>
                  <a:pt x="1581" y="5658"/>
                </a:lnTo>
                <a:lnTo>
                  <a:pt x="1582" y="5640"/>
                </a:lnTo>
                <a:lnTo>
                  <a:pt x="1583" y="5622"/>
                </a:lnTo>
                <a:lnTo>
                  <a:pt x="1585" y="5622"/>
                </a:lnTo>
                <a:lnTo>
                  <a:pt x="1584" y="5616"/>
                </a:lnTo>
                <a:lnTo>
                  <a:pt x="1588" y="5603"/>
                </a:lnTo>
                <a:lnTo>
                  <a:pt x="1599" y="5565"/>
                </a:lnTo>
                <a:lnTo>
                  <a:pt x="1611" y="5526"/>
                </a:lnTo>
                <a:lnTo>
                  <a:pt x="1628" y="5478"/>
                </a:lnTo>
                <a:lnTo>
                  <a:pt x="1647" y="5426"/>
                </a:lnTo>
                <a:lnTo>
                  <a:pt x="1666" y="5374"/>
                </a:lnTo>
                <a:lnTo>
                  <a:pt x="1677" y="5349"/>
                </a:lnTo>
                <a:lnTo>
                  <a:pt x="1688" y="5325"/>
                </a:lnTo>
                <a:lnTo>
                  <a:pt x="1699" y="5303"/>
                </a:lnTo>
                <a:lnTo>
                  <a:pt x="1709" y="5284"/>
                </a:lnTo>
                <a:lnTo>
                  <a:pt x="1721" y="5258"/>
                </a:lnTo>
                <a:lnTo>
                  <a:pt x="1735" y="5229"/>
                </a:lnTo>
                <a:lnTo>
                  <a:pt x="1749" y="5195"/>
                </a:lnTo>
                <a:lnTo>
                  <a:pt x="1764" y="5157"/>
                </a:lnTo>
                <a:lnTo>
                  <a:pt x="1777" y="5119"/>
                </a:lnTo>
                <a:lnTo>
                  <a:pt x="1783" y="5101"/>
                </a:lnTo>
                <a:lnTo>
                  <a:pt x="1787" y="5084"/>
                </a:lnTo>
                <a:lnTo>
                  <a:pt x="1789" y="5069"/>
                </a:lnTo>
                <a:lnTo>
                  <a:pt x="1790" y="5054"/>
                </a:lnTo>
                <a:lnTo>
                  <a:pt x="1791" y="5051"/>
                </a:lnTo>
                <a:lnTo>
                  <a:pt x="1792" y="5047"/>
                </a:lnTo>
                <a:lnTo>
                  <a:pt x="1795" y="5041"/>
                </a:lnTo>
                <a:lnTo>
                  <a:pt x="1801" y="5032"/>
                </a:lnTo>
                <a:lnTo>
                  <a:pt x="1808" y="5022"/>
                </a:lnTo>
                <a:lnTo>
                  <a:pt x="1820" y="5008"/>
                </a:lnTo>
                <a:lnTo>
                  <a:pt x="1835" y="4994"/>
                </a:lnTo>
                <a:lnTo>
                  <a:pt x="1850" y="4959"/>
                </a:lnTo>
                <a:lnTo>
                  <a:pt x="1866" y="4922"/>
                </a:lnTo>
                <a:lnTo>
                  <a:pt x="1883" y="4878"/>
                </a:lnTo>
                <a:lnTo>
                  <a:pt x="1901" y="4831"/>
                </a:lnTo>
                <a:lnTo>
                  <a:pt x="1916" y="4786"/>
                </a:lnTo>
                <a:lnTo>
                  <a:pt x="1923" y="4766"/>
                </a:lnTo>
                <a:lnTo>
                  <a:pt x="1927" y="4747"/>
                </a:lnTo>
                <a:lnTo>
                  <a:pt x="1930" y="4731"/>
                </a:lnTo>
                <a:lnTo>
                  <a:pt x="1931" y="4719"/>
                </a:lnTo>
                <a:lnTo>
                  <a:pt x="1930" y="4717"/>
                </a:lnTo>
                <a:lnTo>
                  <a:pt x="1951" y="4710"/>
                </a:lnTo>
                <a:lnTo>
                  <a:pt x="1970" y="4700"/>
                </a:lnTo>
                <a:lnTo>
                  <a:pt x="1990" y="4691"/>
                </a:lnTo>
                <a:lnTo>
                  <a:pt x="2010" y="4681"/>
                </a:lnTo>
                <a:lnTo>
                  <a:pt x="2039" y="4667"/>
                </a:lnTo>
                <a:lnTo>
                  <a:pt x="2065" y="4655"/>
                </a:lnTo>
                <a:lnTo>
                  <a:pt x="2091" y="4645"/>
                </a:lnTo>
                <a:lnTo>
                  <a:pt x="2097" y="4644"/>
                </a:lnTo>
                <a:lnTo>
                  <a:pt x="2104" y="4641"/>
                </a:lnTo>
                <a:lnTo>
                  <a:pt x="2111" y="4637"/>
                </a:lnTo>
                <a:lnTo>
                  <a:pt x="2120" y="4632"/>
                </a:lnTo>
                <a:lnTo>
                  <a:pt x="2123" y="4628"/>
                </a:lnTo>
                <a:lnTo>
                  <a:pt x="2127" y="4623"/>
                </a:lnTo>
                <a:lnTo>
                  <a:pt x="2129" y="4617"/>
                </a:lnTo>
                <a:lnTo>
                  <a:pt x="2131" y="4612"/>
                </a:lnTo>
                <a:lnTo>
                  <a:pt x="2133" y="4605"/>
                </a:lnTo>
                <a:lnTo>
                  <a:pt x="2133" y="4598"/>
                </a:lnTo>
                <a:lnTo>
                  <a:pt x="2137" y="4482"/>
                </a:lnTo>
                <a:lnTo>
                  <a:pt x="2141" y="4363"/>
                </a:lnTo>
                <a:lnTo>
                  <a:pt x="2145" y="4223"/>
                </a:lnTo>
                <a:lnTo>
                  <a:pt x="2148" y="4079"/>
                </a:lnTo>
                <a:lnTo>
                  <a:pt x="2149" y="4009"/>
                </a:lnTo>
                <a:lnTo>
                  <a:pt x="2148" y="3946"/>
                </a:lnTo>
                <a:lnTo>
                  <a:pt x="2148" y="3889"/>
                </a:lnTo>
                <a:lnTo>
                  <a:pt x="2146" y="3840"/>
                </a:lnTo>
                <a:lnTo>
                  <a:pt x="2143" y="3803"/>
                </a:lnTo>
                <a:lnTo>
                  <a:pt x="2140" y="3789"/>
                </a:lnTo>
                <a:lnTo>
                  <a:pt x="2138" y="3778"/>
                </a:lnTo>
                <a:lnTo>
                  <a:pt x="2139" y="3778"/>
                </a:lnTo>
                <a:lnTo>
                  <a:pt x="2138" y="3777"/>
                </a:lnTo>
                <a:lnTo>
                  <a:pt x="2152" y="3770"/>
                </a:lnTo>
                <a:lnTo>
                  <a:pt x="2164" y="3761"/>
                </a:lnTo>
                <a:lnTo>
                  <a:pt x="2179" y="3751"/>
                </a:lnTo>
                <a:lnTo>
                  <a:pt x="2185" y="3744"/>
                </a:lnTo>
                <a:lnTo>
                  <a:pt x="2191" y="3738"/>
                </a:lnTo>
                <a:lnTo>
                  <a:pt x="2196" y="3730"/>
                </a:lnTo>
                <a:lnTo>
                  <a:pt x="2201" y="3722"/>
                </a:lnTo>
                <a:lnTo>
                  <a:pt x="2204" y="3715"/>
                </a:lnTo>
                <a:lnTo>
                  <a:pt x="2205" y="3706"/>
                </a:lnTo>
                <a:lnTo>
                  <a:pt x="2205" y="3697"/>
                </a:lnTo>
                <a:lnTo>
                  <a:pt x="2202" y="3689"/>
                </a:lnTo>
                <a:lnTo>
                  <a:pt x="2192" y="3659"/>
                </a:lnTo>
                <a:lnTo>
                  <a:pt x="2183" y="3629"/>
                </a:lnTo>
                <a:lnTo>
                  <a:pt x="2171" y="3592"/>
                </a:lnTo>
                <a:lnTo>
                  <a:pt x="2156" y="3556"/>
                </a:lnTo>
                <a:lnTo>
                  <a:pt x="2148" y="3538"/>
                </a:lnTo>
                <a:lnTo>
                  <a:pt x="2139" y="3522"/>
                </a:lnTo>
                <a:lnTo>
                  <a:pt x="2131" y="3508"/>
                </a:lnTo>
                <a:lnTo>
                  <a:pt x="2123" y="3496"/>
                </a:lnTo>
                <a:lnTo>
                  <a:pt x="2113" y="3487"/>
                </a:lnTo>
                <a:lnTo>
                  <a:pt x="2109" y="3483"/>
                </a:lnTo>
                <a:lnTo>
                  <a:pt x="2105" y="3481"/>
                </a:lnTo>
                <a:lnTo>
                  <a:pt x="2105" y="3438"/>
                </a:lnTo>
                <a:lnTo>
                  <a:pt x="2106" y="3437"/>
                </a:lnTo>
                <a:lnTo>
                  <a:pt x="2105" y="3436"/>
                </a:lnTo>
                <a:lnTo>
                  <a:pt x="2111" y="3436"/>
                </a:lnTo>
                <a:lnTo>
                  <a:pt x="2128" y="3435"/>
                </a:lnTo>
                <a:lnTo>
                  <a:pt x="2153" y="3432"/>
                </a:lnTo>
                <a:lnTo>
                  <a:pt x="2167" y="3429"/>
                </a:lnTo>
                <a:lnTo>
                  <a:pt x="2183" y="3425"/>
                </a:lnTo>
                <a:lnTo>
                  <a:pt x="2200" y="3420"/>
                </a:lnTo>
                <a:lnTo>
                  <a:pt x="2217" y="3413"/>
                </a:lnTo>
                <a:lnTo>
                  <a:pt x="2235" y="3406"/>
                </a:lnTo>
                <a:lnTo>
                  <a:pt x="2252" y="3395"/>
                </a:lnTo>
                <a:lnTo>
                  <a:pt x="2270" y="3384"/>
                </a:lnTo>
                <a:lnTo>
                  <a:pt x="2287" y="3369"/>
                </a:lnTo>
                <a:lnTo>
                  <a:pt x="2302" y="3354"/>
                </a:lnTo>
                <a:lnTo>
                  <a:pt x="2311" y="3344"/>
                </a:lnTo>
                <a:lnTo>
                  <a:pt x="2318" y="3335"/>
                </a:lnTo>
                <a:lnTo>
                  <a:pt x="2329" y="3320"/>
                </a:lnTo>
                <a:lnTo>
                  <a:pt x="2358" y="3284"/>
                </a:lnTo>
                <a:lnTo>
                  <a:pt x="2376" y="3265"/>
                </a:lnTo>
                <a:lnTo>
                  <a:pt x="2395" y="3247"/>
                </a:lnTo>
                <a:lnTo>
                  <a:pt x="2411" y="3231"/>
                </a:lnTo>
                <a:lnTo>
                  <a:pt x="2419" y="3225"/>
                </a:lnTo>
                <a:lnTo>
                  <a:pt x="2426" y="3221"/>
                </a:lnTo>
                <a:lnTo>
                  <a:pt x="2445" y="3204"/>
                </a:lnTo>
                <a:lnTo>
                  <a:pt x="2465" y="3186"/>
                </a:lnTo>
                <a:lnTo>
                  <a:pt x="2488" y="3163"/>
                </a:lnTo>
                <a:lnTo>
                  <a:pt x="2512" y="3135"/>
                </a:lnTo>
                <a:lnTo>
                  <a:pt x="2524" y="3121"/>
                </a:lnTo>
                <a:lnTo>
                  <a:pt x="2535" y="3106"/>
                </a:lnTo>
                <a:lnTo>
                  <a:pt x="2545" y="3091"/>
                </a:lnTo>
                <a:lnTo>
                  <a:pt x="2553" y="3076"/>
                </a:lnTo>
                <a:lnTo>
                  <a:pt x="2561" y="3061"/>
                </a:lnTo>
                <a:lnTo>
                  <a:pt x="2565" y="3047"/>
                </a:lnTo>
                <a:lnTo>
                  <a:pt x="2591" y="2997"/>
                </a:lnTo>
                <a:lnTo>
                  <a:pt x="2611" y="2955"/>
                </a:lnTo>
                <a:lnTo>
                  <a:pt x="2622" y="2937"/>
                </a:lnTo>
                <a:lnTo>
                  <a:pt x="2631" y="2923"/>
                </a:lnTo>
                <a:lnTo>
                  <a:pt x="2636" y="2908"/>
                </a:lnTo>
                <a:lnTo>
                  <a:pt x="2643" y="2891"/>
                </a:lnTo>
                <a:lnTo>
                  <a:pt x="2649" y="2869"/>
                </a:lnTo>
                <a:lnTo>
                  <a:pt x="2655" y="2845"/>
                </a:lnTo>
                <a:lnTo>
                  <a:pt x="2659" y="2821"/>
                </a:lnTo>
                <a:lnTo>
                  <a:pt x="2660" y="2809"/>
                </a:lnTo>
                <a:lnTo>
                  <a:pt x="2661" y="2797"/>
                </a:lnTo>
                <a:lnTo>
                  <a:pt x="2660" y="2785"/>
                </a:lnTo>
                <a:lnTo>
                  <a:pt x="2658" y="2774"/>
                </a:lnTo>
                <a:close/>
                <a:moveTo>
                  <a:pt x="313" y="4527"/>
                </a:moveTo>
                <a:lnTo>
                  <a:pt x="313" y="4527"/>
                </a:lnTo>
                <a:lnTo>
                  <a:pt x="325" y="4522"/>
                </a:lnTo>
                <a:lnTo>
                  <a:pt x="337" y="4515"/>
                </a:lnTo>
                <a:lnTo>
                  <a:pt x="350" y="4506"/>
                </a:lnTo>
                <a:lnTo>
                  <a:pt x="353" y="4505"/>
                </a:lnTo>
                <a:lnTo>
                  <a:pt x="356" y="4504"/>
                </a:lnTo>
                <a:lnTo>
                  <a:pt x="358" y="4505"/>
                </a:lnTo>
                <a:lnTo>
                  <a:pt x="360" y="4506"/>
                </a:lnTo>
                <a:lnTo>
                  <a:pt x="363" y="4511"/>
                </a:lnTo>
                <a:lnTo>
                  <a:pt x="364" y="4518"/>
                </a:lnTo>
                <a:lnTo>
                  <a:pt x="365" y="4526"/>
                </a:lnTo>
                <a:lnTo>
                  <a:pt x="365" y="4532"/>
                </a:lnTo>
                <a:lnTo>
                  <a:pt x="365" y="4539"/>
                </a:lnTo>
                <a:lnTo>
                  <a:pt x="363" y="4545"/>
                </a:lnTo>
                <a:lnTo>
                  <a:pt x="362" y="4553"/>
                </a:lnTo>
                <a:lnTo>
                  <a:pt x="361" y="4575"/>
                </a:lnTo>
                <a:lnTo>
                  <a:pt x="360" y="4576"/>
                </a:lnTo>
                <a:lnTo>
                  <a:pt x="360" y="4573"/>
                </a:lnTo>
                <a:lnTo>
                  <a:pt x="355" y="4575"/>
                </a:lnTo>
                <a:lnTo>
                  <a:pt x="343" y="4581"/>
                </a:lnTo>
                <a:lnTo>
                  <a:pt x="334" y="4586"/>
                </a:lnTo>
                <a:lnTo>
                  <a:pt x="325" y="4593"/>
                </a:lnTo>
                <a:lnTo>
                  <a:pt x="315" y="4602"/>
                </a:lnTo>
                <a:lnTo>
                  <a:pt x="303" y="4611"/>
                </a:lnTo>
                <a:lnTo>
                  <a:pt x="297" y="4595"/>
                </a:lnTo>
                <a:lnTo>
                  <a:pt x="293" y="4581"/>
                </a:lnTo>
                <a:lnTo>
                  <a:pt x="290" y="4564"/>
                </a:lnTo>
                <a:lnTo>
                  <a:pt x="290" y="4559"/>
                </a:lnTo>
                <a:lnTo>
                  <a:pt x="290" y="4554"/>
                </a:lnTo>
                <a:lnTo>
                  <a:pt x="290" y="4549"/>
                </a:lnTo>
                <a:lnTo>
                  <a:pt x="291" y="4545"/>
                </a:lnTo>
                <a:lnTo>
                  <a:pt x="295" y="4538"/>
                </a:lnTo>
                <a:lnTo>
                  <a:pt x="299" y="4533"/>
                </a:lnTo>
                <a:lnTo>
                  <a:pt x="304" y="4530"/>
                </a:lnTo>
                <a:lnTo>
                  <a:pt x="308" y="4528"/>
                </a:lnTo>
                <a:lnTo>
                  <a:pt x="313" y="4527"/>
                </a:lnTo>
                <a:close/>
                <a:moveTo>
                  <a:pt x="286" y="4775"/>
                </a:moveTo>
                <a:lnTo>
                  <a:pt x="286" y="4775"/>
                </a:lnTo>
                <a:lnTo>
                  <a:pt x="293" y="4756"/>
                </a:lnTo>
                <a:lnTo>
                  <a:pt x="347" y="4765"/>
                </a:lnTo>
                <a:lnTo>
                  <a:pt x="356" y="4783"/>
                </a:lnTo>
                <a:lnTo>
                  <a:pt x="322" y="4778"/>
                </a:lnTo>
                <a:lnTo>
                  <a:pt x="286" y="47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91394" tIns="45697" rIns="91394" bIns="45697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675"/>
          </a:p>
        </p:txBody>
      </p:sp>
      <p:cxnSp>
        <p:nvCxnSpPr>
          <p:cNvPr id="65" name="直接箭头连接符 64"/>
          <p:cNvCxnSpPr/>
          <p:nvPr/>
        </p:nvCxnSpPr>
        <p:spPr>
          <a:xfrm>
            <a:off x="5783148" y="2327131"/>
            <a:ext cx="1998067" cy="2234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箭头连接符 110"/>
          <p:cNvCxnSpPr/>
          <p:nvPr/>
        </p:nvCxnSpPr>
        <p:spPr>
          <a:xfrm>
            <a:off x="7275056" y="3096932"/>
            <a:ext cx="557856" cy="704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（安检区）"/>
          <p:cNvSpPr txBox="1"/>
          <p:nvPr/>
        </p:nvSpPr>
        <p:spPr>
          <a:xfrm>
            <a:off x="7004112" y="4491987"/>
            <a:ext cx="1099744" cy="24617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+mn-lt"/>
              </a:rPr>
              <a:t>Abnormal</a:t>
            </a:r>
          </a:p>
        </p:txBody>
      </p:sp>
      <p:grpSp>
        <p:nvGrpSpPr>
          <p:cNvPr id="116" name="组合 115"/>
          <p:cNvGrpSpPr/>
          <p:nvPr/>
        </p:nvGrpSpPr>
        <p:grpSpPr>
          <a:xfrm>
            <a:off x="514965" y="2809269"/>
            <a:ext cx="2023754" cy="963193"/>
            <a:chOff x="5686404" y="2059564"/>
            <a:chExt cx="2708849" cy="1193788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6404" y="2289888"/>
              <a:ext cx="1039078" cy="687079"/>
            </a:xfrm>
            <a:prstGeom prst="rect">
              <a:avLst/>
            </a:prstGeom>
          </p:spPr>
        </p:pic>
        <p:sp>
          <p:nvSpPr>
            <p:cNvPr id="118" name="TextBox 63"/>
            <p:cNvSpPr txBox="1"/>
            <p:nvPr/>
          </p:nvSpPr>
          <p:spPr>
            <a:xfrm>
              <a:off x="6914316" y="2059564"/>
              <a:ext cx="1480937" cy="22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DSS Express or Web page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64"/>
            <p:cNvSpPr txBox="1"/>
            <p:nvPr/>
          </p:nvSpPr>
          <p:spPr>
            <a:xfrm>
              <a:off x="5748105" y="2910037"/>
              <a:ext cx="850112" cy="343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TPC-BF3221</a:t>
              </a:r>
            </a:p>
            <a:p>
              <a:r>
                <a:rPr lang="en-US" altLang="zh-CN" sz="6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TPC-BF5421</a:t>
              </a:r>
              <a:endPara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20" name="矩形 119"/>
          <p:cNvSpPr/>
          <p:nvPr/>
        </p:nvSpPr>
        <p:spPr>
          <a:xfrm>
            <a:off x="589923" y="2084431"/>
            <a:ext cx="1976535" cy="264687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21" name="TextBox 64"/>
          <p:cNvSpPr txBox="1"/>
          <p:nvPr/>
        </p:nvSpPr>
        <p:spPr>
          <a:xfrm>
            <a:off x="529056" y="3683512"/>
            <a:ext cx="13559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Audible and visual alarm</a:t>
            </a:r>
            <a:r>
              <a: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）</a:t>
            </a:r>
          </a:p>
        </p:txBody>
      </p:sp>
      <p:cxnSp>
        <p:nvCxnSpPr>
          <p:cNvPr id="122" name="直接连接符 121"/>
          <p:cNvCxnSpPr/>
          <p:nvPr/>
        </p:nvCxnSpPr>
        <p:spPr>
          <a:xfrm>
            <a:off x="966943" y="2652464"/>
            <a:ext cx="0" cy="419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>
          <a:xfrm>
            <a:off x="3260844" y="2684874"/>
            <a:ext cx="0" cy="470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85024D1E-C2E1-4BEC-891A-D83A3D3DCE73}"/>
              </a:ext>
            </a:extLst>
          </p:cNvPr>
          <p:cNvGrpSpPr/>
          <p:nvPr/>
        </p:nvGrpSpPr>
        <p:grpSpPr>
          <a:xfrm>
            <a:off x="1485261" y="3155262"/>
            <a:ext cx="341043" cy="287529"/>
            <a:chOff x="2550856" y="437585"/>
            <a:chExt cx="3210824" cy="2983907"/>
          </a:xfrm>
        </p:grpSpPr>
        <p:pic>
          <p:nvPicPr>
            <p:cNvPr id="12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17" b="94268" l="9043" r="93617">
                          <a14:foregroundMark x1="29787" y1="14650" x2="62766" y2="85987"/>
                          <a14:foregroundMark x1="62766" y1="85987" x2="63830" y2="85987"/>
                          <a14:foregroundMark x1="23936" y1="22293" x2="53191" y2="87261"/>
                          <a14:foregroundMark x1="16489" y1="37580" x2="10638" y2="75796"/>
                          <a14:foregroundMark x1="59043" y1="91083" x2="57979" y2="94904"/>
                          <a14:foregroundMark x1="22340" y1="87261" x2="21277" y2="91083"/>
                          <a14:foregroundMark x1="63830" y1="15924" x2="89894" y2="69427"/>
                          <a14:foregroundMark x1="61702" y1="17197" x2="89894" y2="15924"/>
                          <a14:foregroundMark x1="90957" y1="19745" x2="93617" y2="541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856" y="437585"/>
              <a:ext cx="3210824" cy="298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B48BC373-2733-4896-B68A-DA732D07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1506" y="913490"/>
              <a:ext cx="1104762" cy="323810"/>
            </a:xfrm>
            <a:prstGeom prst="rect">
              <a:avLst/>
            </a:prstGeom>
          </p:spPr>
        </p:pic>
      </p:grpSp>
      <p:pic>
        <p:nvPicPr>
          <p:cNvPr id="131" name="Picture 2" descr="https://ss1.bdstatic.com/70cFuXSh_Q1YnxGkpoWK1HF6hhy/it/u=2091562187,364484838&amp;fm=26&amp;gp=0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99" y="2327131"/>
            <a:ext cx="575933" cy="5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2" name="直接箭头连接符 131"/>
          <p:cNvCxnSpPr/>
          <p:nvPr/>
        </p:nvCxnSpPr>
        <p:spPr>
          <a:xfrm>
            <a:off x="966943" y="2652464"/>
            <a:ext cx="6604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本框 133"/>
          <p:cNvSpPr txBox="1"/>
          <p:nvPr/>
        </p:nvSpPr>
        <p:spPr>
          <a:xfrm>
            <a:off x="589923" y="4039443"/>
            <a:ext cx="1151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00" b="1">
                <a:solidFill>
                  <a:srgbClr val="FFC000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6" name="组合 135"/>
          <p:cNvGrpSpPr/>
          <p:nvPr/>
        </p:nvGrpSpPr>
        <p:grpSpPr>
          <a:xfrm>
            <a:off x="2797704" y="2799318"/>
            <a:ext cx="2140984" cy="855255"/>
            <a:chOff x="5726893" y="2078903"/>
            <a:chExt cx="2865758" cy="1060010"/>
          </a:xfrm>
        </p:grpSpPr>
        <p:pic>
          <p:nvPicPr>
            <p:cNvPr id="137" name="图片 1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6893" y="2358402"/>
              <a:ext cx="1039076" cy="687079"/>
            </a:xfrm>
            <a:prstGeom prst="rect">
              <a:avLst/>
            </a:prstGeom>
          </p:spPr>
        </p:pic>
        <p:sp>
          <p:nvSpPr>
            <p:cNvPr id="138" name="TextBox 63"/>
            <p:cNvSpPr txBox="1"/>
            <p:nvPr/>
          </p:nvSpPr>
          <p:spPr>
            <a:xfrm>
              <a:off x="7135320" y="2078903"/>
              <a:ext cx="1457331" cy="228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6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zh-CN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Dss</a:t>
              </a:r>
              <a:r>
                <a: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Express or Web Page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64"/>
            <p:cNvSpPr txBox="1"/>
            <p:nvPr/>
          </p:nvSpPr>
          <p:spPr>
            <a:xfrm>
              <a:off x="5824604" y="2910037"/>
              <a:ext cx="843674" cy="22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TPC-BF3221</a:t>
              </a:r>
              <a:endPara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40" name="矩形 139"/>
          <p:cNvSpPr/>
          <p:nvPr/>
        </p:nvSpPr>
        <p:spPr>
          <a:xfrm>
            <a:off x="2814913" y="2082206"/>
            <a:ext cx="2091522" cy="264687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41" name="TextBox 64"/>
          <p:cNvSpPr txBox="1"/>
          <p:nvPr/>
        </p:nvSpPr>
        <p:spPr>
          <a:xfrm>
            <a:off x="2764754" y="3643673"/>
            <a:ext cx="13559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Audible and visual alarm</a:t>
            </a:r>
            <a:r>
              <a:rPr lang="zh-CN" altLang="en-US" sz="6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85024D1E-C2E1-4BEC-891A-D83A3D3DCE73}"/>
              </a:ext>
            </a:extLst>
          </p:cNvPr>
          <p:cNvGrpSpPr/>
          <p:nvPr/>
        </p:nvGrpSpPr>
        <p:grpSpPr>
          <a:xfrm>
            <a:off x="3761049" y="3177709"/>
            <a:ext cx="341043" cy="287529"/>
            <a:chOff x="2550856" y="437585"/>
            <a:chExt cx="3210824" cy="2983907"/>
          </a:xfrm>
        </p:grpSpPr>
        <p:pic>
          <p:nvPicPr>
            <p:cNvPr id="1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17" b="94268" l="9043" r="93617">
                          <a14:foregroundMark x1="29787" y1="14650" x2="62766" y2="85987"/>
                          <a14:foregroundMark x1="62766" y1="85987" x2="63830" y2="85987"/>
                          <a14:foregroundMark x1="23936" y1="22293" x2="53191" y2="87261"/>
                          <a14:foregroundMark x1="16489" y1="37580" x2="10638" y2="75796"/>
                          <a14:foregroundMark x1="59043" y1="91083" x2="57979" y2="94904"/>
                          <a14:foregroundMark x1="22340" y1="87261" x2="21277" y2="91083"/>
                          <a14:foregroundMark x1="63830" y1="15924" x2="89894" y2="69427"/>
                          <a14:foregroundMark x1="61702" y1="17197" x2="89894" y2="15924"/>
                          <a14:foregroundMark x1="90957" y1="19745" x2="93617" y2="541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856" y="437585"/>
              <a:ext cx="3210824" cy="298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图片 143">
              <a:extLst>
                <a:ext uri="{FF2B5EF4-FFF2-40B4-BE49-F238E27FC236}">
                  <a16:creationId xmlns:a16="http://schemas.microsoft.com/office/drawing/2014/main" id="{B48BC373-2733-4896-B68A-DA732D07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51506" y="913490"/>
              <a:ext cx="1104762" cy="323810"/>
            </a:xfrm>
            <a:prstGeom prst="rect">
              <a:avLst/>
            </a:prstGeom>
          </p:spPr>
        </p:pic>
      </p:grpSp>
      <p:pic>
        <p:nvPicPr>
          <p:cNvPr id="149" name="Picture 2" descr="https://ss1.bdstatic.com/70cFuXSh_Q1YnxGkpoWK1HF6hhy/it/u=2091562187,364484838&amp;fm=26&amp;gp=0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89" y="2322682"/>
            <a:ext cx="575933" cy="5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直接箭头连接符 149"/>
          <p:cNvCxnSpPr>
            <a:stCxn id="78" idx="3"/>
          </p:cNvCxnSpPr>
          <p:nvPr/>
        </p:nvCxnSpPr>
        <p:spPr>
          <a:xfrm>
            <a:off x="3495267" y="2636862"/>
            <a:ext cx="376210" cy="11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本框 153"/>
          <p:cNvSpPr txBox="1"/>
          <p:nvPr/>
        </p:nvSpPr>
        <p:spPr>
          <a:xfrm>
            <a:off x="2814913" y="4035004"/>
            <a:ext cx="1151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100" b="1">
                <a:solidFill>
                  <a:srgbClr val="FFC000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TextBox 64"/>
          <p:cNvSpPr txBox="1"/>
          <p:nvPr/>
        </p:nvSpPr>
        <p:spPr>
          <a:xfrm>
            <a:off x="1103760" y="3487577"/>
            <a:ext cx="1226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Temperature calibrator</a:t>
            </a:r>
            <a:endParaRPr lang="zh-CN" altLang="en-US" sz="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493755" y="1646772"/>
            <a:ext cx="5266581" cy="3162804"/>
          </a:xfrm>
          <a:prstGeom prst="rect">
            <a:avLst/>
          </a:prstGeom>
          <a:noFill/>
          <a:ln w="12700">
            <a:solidFill>
              <a:srgbClr val="FAA7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697" tIns="22847" rIns="45697" bIns="22847" rtlCol="0" anchor="ctr"/>
          <a:lstStyle/>
          <a:p>
            <a:pPr algn="ctr" defTabSz="455974" fontAlgn="base">
              <a:spcBef>
                <a:spcPct val="0"/>
              </a:spcBef>
              <a:spcAft>
                <a:spcPct val="0"/>
              </a:spcAft>
            </a:pPr>
            <a:endParaRPr lang="zh-CN" altLang="en-US" sz="675">
              <a:solidFill>
                <a:schemeClr val="tx1"/>
              </a:solidFill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553595" y="1713452"/>
            <a:ext cx="2523465" cy="221775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7" tIns="45708" rIns="91417" bIns="4570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99">
              <a:solidFill>
                <a:schemeClr val="tx1"/>
              </a:solidFill>
            </a:endParaRPr>
          </a:p>
        </p:txBody>
      </p:sp>
      <p:sp>
        <p:nvSpPr>
          <p:cNvPr id="159" name="文本框 678"/>
          <p:cNvSpPr txBox="1"/>
          <p:nvPr/>
        </p:nvSpPr>
        <p:spPr>
          <a:xfrm>
            <a:off x="553595" y="1698665"/>
            <a:ext cx="2523465" cy="253900"/>
          </a:xfrm>
          <a:prstGeom prst="rect">
            <a:avLst/>
          </a:prstGeom>
          <a:noFill/>
        </p:spPr>
        <p:txBody>
          <a:bodyPr wrap="square" lIns="68561" tIns="34282" rIns="68561" bIns="34282" rtlCol="0">
            <a:spAutoFit/>
          </a:bodyPr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Temperature Monitoring Area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3360680" y="1093539"/>
            <a:ext cx="0" cy="55323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/>
          <p:cNvCxnSpPr/>
          <p:nvPr/>
        </p:nvCxnSpPr>
        <p:spPr>
          <a:xfrm flipH="1">
            <a:off x="5439398" y="2899432"/>
            <a:ext cx="388" cy="9333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文本框 （安检区）"/>
          <p:cNvSpPr txBox="1"/>
          <p:nvPr/>
        </p:nvSpPr>
        <p:spPr>
          <a:xfrm>
            <a:off x="6947409" y="3200432"/>
            <a:ext cx="1180696" cy="24617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B050"/>
                </a:solidFill>
                <a:latin typeface="+mn-lt"/>
              </a:rPr>
              <a:t>Normal</a:t>
            </a:r>
          </a:p>
        </p:txBody>
      </p:sp>
      <p:sp>
        <p:nvSpPr>
          <p:cNvPr id="163" name="文本框 （安检区）"/>
          <p:cNvSpPr txBox="1"/>
          <p:nvPr/>
        </p:nvSpPr>
        <p:spPr>
          <a:xfrm>
            <a:off x="6188352" y="2396675"/>
            <a:ext cx="1180696" cy="24617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solidFill>
                  <a:srgbClr val="00B050"/>
                </a:solidFill>
                <a:latin typeface="+mn-lt"/>
              </a:rPr>
              <a:t>Normal</a:t>
            </a:r>
          </a:p>
        </p:txBody>
      </p:sp>
      <p:sp>
        <p:nvSpPr>
          <p:cNvPr id="164" name="文本框 （出入口闸机小车区1）"/>
          <p:cNvSpPr txBox="1"/>
          <p:nvPr/>
        </p:nvSpPr>
        <p:spPr>
          <a:xfrm rot="16200000">
            <a:off x="8172175" y="2401398"/>
            <a:ext cx="246175" cy="734418"/>
          </a:xfrm>
          <a:prstGeom prst="rect">
            <a:avLst/>
          </a:prstGeom>
          <a:noFill/>
          <a:ln>
            <a:noFill/>
          </a:ln>
        </p:spPr>
        <p:txBody>
          <a:bodyPr vert="eaVert" wrap="square" lIns="45697" tIns="22847" rIns="45697" bIns="22847" rtlCol="0">
            <a:spAutoFit/>
          </a:bodyPr>
          <a:lstStyle/>
          <a:p>
            <a:pPr algn="ctr" defTabSz="45597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>
                <a:ea typeface="微软雅黑" panose="020B0503020204020204" charset="-122"/>
              </a:rPr>
              <a:t>Pass</a:t>
            </a:r>
            <a:endParaRPr lang="en-US" altLang="zh-CN" sz="1600" b="1" dirty="0">
              <a:ea typeface="微软雅黑" panose="020B050302020402020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图片 7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43" y="2570796"/>
            <a:ext cx="421224" cy="132132"/>
          </a:xfrm>
          <a:prstGeom prst="rect">
            <a:avLst/>
          </a:prstGeom>
        </p:spPr>
      </p:pic>
      <p:sp>
        <p:nvSpPr>
          <p:cNvPr id="80" name="TextBox 63"/>
          <p:cNvSpPr txBox="1"/>
          <p:nvPr/>
        </p:nvSpPr>
        <p:spPr>
          <a:xfrm>
            <a:off x="3185315" y="2735402"/>
            <a:ext cx="51488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NVR-5X-I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3"/>
          <p:cNvSpPr txBox="1"/>
          <p:nvPr/>
        </p:nvSpPr>
        <p:spPr>
          <a:xfrm>
            <a:off x="2764241" y="2738886"/>
            <a:ext cx="5645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DHI-IVSS-I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4"/>
          <p:cNvSpPr txBox="1"/>
          <p:nvPr/>
        </p:nvSpPr>
        <p:spPr>
          <a:xfrm>
            <a:off x="3360680" y="3449682"/>
            <a:ext cx="1226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Temperature calibrator</a:t>
            </a:r>
            <a:endParaRPr lang="zh-CN" altLang="en-US" sz="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8" name="矩形 46"/>
          <p:cNvSpPr/>
          <p:nvPr/>
        </p:nvSpPr>
        <p:spPr>
          <a:xfrm>
            <a:off x="7895622" y="3907634"/>
            <a:ext cx="802312" cy="8972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600" dirty="0">
              <a:latin typeface="站酷高端黑" panose="02010600030101010101" pitchFamily="2" charset="-122"/>
              <a:ea typeface="站酷高端黑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69" name="文本框 （出入口闸机小车区1）"/>
          <p:cNvSpPr txBox="1"/>
          <p:nvPr/>
        </p:nvSpPr>
        <p:spPr>
          <a:xfrm rot="16200000">
            <a:off x="8088952" y="4005405"/>
            <a:ext cx="400063" cy="734418"/>
          </a:xfrm>
          <a:prstGeom prst="rect">
            <a:avLst/>
          </a:prstGeom>
          <a:noFill/>
          <a:ln>
            <a:noFill/>
          </a:ln>
        </p:spPr>
        <p:txBody>
          <a:bodyPr vert="eaVert" wrap="square" lIns="45697" tIns="22847" rIns="45697" bIns="22847" rtlCol="0">
            <a:spAutoFit/>
          </a:bodyPr>
          <a:lstStyle/>
          <a:p>
            <a:pPr algn="ctr" defTabSz="45597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00" b="1" dirty="0">
                <a:ea typeface="微软雅黑" panose="020B0503020204020204" charset="-122"/>
              </a:rPr>
              <a:t>Denied Entry</a:t>
            </a:r>
            <a:endParaRPr lang="en-US" altLang="zh-CN" sz="1600" b="1" dirty="0">
              <a:ea typeface="微软雅黑" panose="020B0503020204020204" charset="-122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113586C-B15E-3549-86E5-862DFFA1C028}"/>
              </a:ext>
            </a:extLst>
          </p:cNvPr>
          <p:cNvSpPr/>
          <p:nvPr/>
        </p:nvSpPr>
        <p:spPr>
          <a:xfrm>
            <a:off x="85861" y="122243"/>
            <a:ext cx="93076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spcBef>
                <a:spcPts val="750"/>
              </a:spcBef>
            </a:pPr>
            <a:r>
              <a:rPr lang="en-US" altLang="zh-CN" sz="2700" b="1" dirty="0">
                <a:latin typeface="Arial" panose="020B0604020202020204" pitchFamily="34" charset="0"/>
                <a:cs typeface="Arial" panose="020B0604020202020204" pitchFamily="34" charset="0"/>
              </a:rPr>
              <a:t>Thermal Temperature Monitoring Solution</a:t>
            </a:r>
          </a:p>
        </p:txBody>
      </p:sp>
    </p:spTree>
    <p:extLst>
      <p:ext uri="{BB962C8B-B14F-4D97-AF65-F5344CB8AC3E}">
        <p14:creationId xmlns:p14="http://schemas.microsoft.com/office/powerpoint/2010/main" val="61163221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 1"/>
          <p:cNvSpPr txBox="1">
            <a:spLocks/>
          </p:cNvSpPr>
          <p:nvPr/>
        </p:nvSpPr>
        <p:spPr>
          <a:xfrm>
            <a:off x="292370" y="303504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latin typeface="Arial"/>
                <a:ea typeface="微软雅黑"/>
                <a:sym typeface="+mn-lt"/>
              </a:rPr>
              <a:t>Solution Values</a:t>
            </a:r>
            <a:endParaRPr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423900" y="2979247"/>
            <a:ext cx="1990800" cy="276999"/>
          </a:xfrm>
          <a:prstGeom prst="rect">
            <a:avLst/>
          </a:prstGeom>
          <a:gradFill>
            <a:gsLst>
              <a:gs pos="30000">
                <a:srgbClr val="00B0F0">
                  <a:alpha val="25000"/>
                </a:srgbClr>
              </a:gs>
              <a:gs pos="100000">
                <a:srgbClr val="00B0F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Low Cost and efficiency 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729563" y="2481213"/>
            <a:ext cx="3788736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People can pass quickly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because of the long monitoring distance and wide coverage</a:t>
            </a:r>
          </a:p>
        </p:txBody>
      </p:sp>
      <p:sp>
        <p:nvSpPr>
          <p:cNvPr id="52" name="矩形 51"/>
          <p:cNvSpPr/>
          <p:nvPr/>
        </p:nvSpPr>
        <p:spPr>
          <a:xfrm>
            <a:off x="5812073" y="2433262"/>
            <a:ext cx="2539447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kumimoji="1" lang="en-US" altLang="zh-CN" sz="1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±0.3</a:t>
            </a:r>
            <a:r>
              <a:rPr kumimoji="1" lang="zh-CN" altLang="en-US" sz="1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℃</a:t>
            </a:r>
            <a:r>
              <a:rPr kumimoji="1"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kumimoji="1"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 </a:t>
            </a:r>
            <a:r>
              <a:rPr lang="en-US" sz="1100" dirty="0"/>
              <a:t>Temperature calibrator</a:t>
            </a:r>
            <a:r>
              <a:rPr kumimoji="1" lang="zh-CN" altLang="en-US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zh-CN" altLang="en-US" sz="1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562289" y="1034903"/>
            <a:ext cx="1990800" cy="277200"/>
          </a:xfrm>
          <a:prstGeom prst="rect">
            <a:avLst/>
          </a:prstGeom>
          <a:gradFill>
            <a:gsLst>
              <a:gs pos="30000">
                <a:srgbClr val="00B0F0">
                  <a:alpha val="25000"/>
                </a:srgbClr>
              </a:gs>
              <a:gs pos="100000">
                <a:srgbClr val="00B0F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Accuracy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884" y="1322231"/>
            <a:ext cx="1890000" cy="961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矩形 63"/>
          <p:cNvSpPr/>
          <p:nvPr/>
        </p:nvSpPr>
        <p:spPr>
          <a:xfrm>
            <a:off x="1496797" y="1034132"/>
            <a:ext cx="1991470" cy="277200"/>
          </a:xfrm>
          <a:prstGeom prst="rect">
            <a:avLst/>
          </a:prstGeom>
          <a:gradFill>
            <a:gsLst>
              <a:gs pos="30000">
                <a:srgbClr val="00B0F0">
                  <a:alpha val="25000"/>
                </a:srgbClr>
              </a:gs>
              <a:gs pos="100000">
                <a:srgbClr val="00B0F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00"/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Fast Pass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2" name="图片 111">
            <a:extLst>
              <a:ext uri="{FF2B5EF4-FFF2-40B4-BE49-F238E27FC236}">
                <a16:creationId xmlns:a16="http://schemas.microsoft.com/office/drawing/2014/main" id="{1771AAE3-460F-45DE-8132-26C19B89E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31" y="3256246"/>
            <a:ext cx="1890000" cy="11107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3" name="矩形 112"/>
          <p:cNvSpPr/>
          <p:nvPr/>
        </p:nvSpPr>
        <p:spPr>
          <a:xfrm>
            <a:off x="1676531" y="4414989"/>
            <a:ext cx="3574479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Alarm automatically, </a:t>
            </a:r>
            <a:r>
              <a:rPr lang="en-US" altLang="zh-CN" sz="1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Reduce labor costs 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and </a:t>
            </a:r>
            <a:r>
              <a:rPr lang="en-US" altLang="zh-CN" sz="11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reduce the risk of cross-infection</a:t>
            </a:r>
            <a:endParaRPr lang="zh-CN" altLang="en-US" sz="11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" name="e44691a4119bef813184adb9c66677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7049" y="1310880"/>
            <a:ext cx="1890000" cy="10865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直接连接符 23"/>
          <p:cNvCxnSpPr/>
          <p:nvPr/>
        </p:nvCxnSpPr>
        <p:spPr>
          <a:xfrm>
            <a:off x="1737378" y="2912100"/>
            <a:ext cx="215990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1576418" y="2405974"/>
            <a:ext cx="153145" cy="50612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673196" y="4835950"/>
            <a:ext cx="215990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 flipV="1">
            <a:off x="1508087" y="4363610"/>
            <a:ext cx="168443" cy="482266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812074" y="2758722"/>
            <a:ext cx="2676606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H="1" flipV="1">
            <a:off x="5641483" y="2278839"/>
            <a:ext cx="168444" cy="47988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1538" y="789477"/>
            <a:ext cx="9133888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5841100" y="4604743"/>
            <a:ext cx="3423978" cy="3148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Facial identification to easily match with alarm</a:t>
            </a:r>
          </a:p>
        </p:txBody>
      </p:sp>
      <p:sp>
        <p:nvSpPr>
          <p:cNvPr id="33" name="矩形 32"/>
          <p:cNvSpPr/>
          <p:nvPr/>
        </p:nvSpPr>
        <p:spPr>
          <a:xfrm>
            <a:off x="5573582" y="2979247"/>
            <a:ext cx="1990800" cy="277200"/>
          </a:xfrm>
          <a:prstGeom prst="rect">
            <a:avLst/>
          </a:prstGeom>
          <a:gradFill>
            <a:gsLst>
              <a:gs pos="30000">
                <a:srgbClr val="00B0F0">
                  <a:alpha val="25000"/>
                </a:srgbClr>
              </a:gs>
              <a:gs pos="100000">
                <a:srgbClr val="00B0F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identification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808250" y="4935720"/>
            <a:ext cx="2159909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 flipV="1">
            <a:off x="5668263" y="4513207"/>
            <a:ext cx="139987" cy="422513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/>
          <a:stretch/>
        </p:blipFill>
        <p:spPr>
          <a:xfrm>
            <a:off x="5663089" y="3263200"/>
            <a:ext cx="1890000" cy="124473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785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78FCC06-453E-7F43-B411-72D82AA4B3CB}"/>
              </a:ext>
            </a:extLst>
          </p:cNvPr>
          <p:cNvSpPr/>
          <p:nvPr/>
        </p:nvSpPr>
        <p:spPr>
          <a:xfrm>
            <a:off x="230392" y="1600889"/>
            <a:ext cx="7100047" cy="1950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25" dirty="0">
                <a:latin typeface="Arial" panose="020B0604020202020204" pitchFamily="34" charset="0"/>
                <a:cs typeface="Arial" panose="020B0604020202020204" pitchFamily="34" charset="0"/>
              </a:rPr>
              <a:t>Fast screening without personal contact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25" dirty="0">
                <a:latin typeface="Arial" panose="020B0604020202020204" pitchFamily="34" charset="0"/>
                <a:cs typeface="Arial" panose="020B0604020202020204" pitchFamily="34" charset="0"/>
              </a:rPr>
              <a:t>Accurate, safe and efficient temperature monitoring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725" dirty="0">
                <a:latin typeface="Arial" panose="020B0604020202020204" pitchFamily="34" charset="0"/>
                <a:cs typeface="Arial" panose="020B0604020202020204" pitchFamily="34" charset="0"/>
              </a:rPr>
              <a:t>Monitoring of multiple people at the same time for higher efficiency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25" dirty="0">
                <a:latin typeface="Arial" panose="020B0604020202020204" pitchFamily="34" charset="0"/>
                <a:cs typeface="Arial" panose="020B0604020202020204" pitchFamily="34" charset="0"/>
              </a:rPr>
              <a:t>Visual alert when abnormal results are detected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25" dirty="0">
                <a:latin typeface="Arial" panose="020B0604020202020204" pitchFamily="34" charset="0"/>
                <a:cs typeface="Arial" panose="020B0604020202020204" pitchFamily="34" charset="0"/>
              </a:rPr>
              <a:t>Facial identification to easily match with alarm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50D089-DACD-104C-AAC1-1E4852DC09ED}"/>
              </a:ext>
            </a:extLst>
          </p:cNvPr>
          <p:cNvSpPr/>
          <p:nvPr/>
        </p:nvSpPr>
        <p:spPr>
          <a:xfrm>
            <a:off x="201057" y="874951"/>
            <a:ext cx="861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Thermal temperature monitoring solution is a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cutting-edge technology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could play a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crucial role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monitoring temperatures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标题 1"/>
          <p:cNvSpPr txBox="1">
            <a:spLocks/>
          </p:cNvSpPr>
          <p:nvPr/>
        </p:nvSpPr>
        <p:spPr>
          <a:xfrm>
            <a:off x="292370" y="303504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latin typeface="Arial"/>
                <a:ea typeface="微软雅黑"/>
                <a:sym typeface="+mn-lt"/>
              </a:rPr>
              <a:t>Solution Values</a:t>
            </a:r>
            <a:endParaRPr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接连接符 31"/>
          <p:cNvCxnSpPr/>
          <p:nvPr/>
        </p:nvCxnSpPr>
        <p:spPr>
          <a:xfrm>
            <a:off x="61538" y="789477"/>
            <a:ext cx="9082462" cy="0"/>
          </a:xfrm>
          <a:prstGeom prst="line">
            <a:avLst/>
          </a:prstGeom>
          <a:ln w="25400">
            <a:solidFill>
              <a:srgbClr val="4A6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86515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43727"/>
              </p:ext>
            </p:extLst>
          </p:nvPr>
        </p:nvGraphicFramePr>
        <p:xfrm>
          <a:off x="374650" y="869948"/>
          <a:ext cx="8413749" cy="3984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:a16="http://schemas.microsoft.com/office/drawing/2014/main" val="1343595561"/>
                    </a:ext>
                  </a:extLst>
                </a:gridCol>
                <a:gridCol w="1602619">
                  <a:extLst>
                    <a:ext uri="{9D8B030D-6E8A-4147-A177-3AD203B41FA5}">
                      <a16:colId xmlns:a16="http://schemas.microsoft.com/office/drawing/2014/main" val="3859128332"/>
                    </a:ext>
                  </a:extLst>
                </a:gridCol>
                <a:gridCol w="1135188">
                  <a:extLst>
                    <a:ext uri="{9D8B030D-6E8A-4147-A177-3AD203B41FA5}">
                      <a16:colId xmlns:a16="http://schemas.microsoft.com/office/drawing/2014/main" val="139247807"/>
                    </a:ext>
                  </a:extLst>
                </a:gridCol>
                <a:gridCol w="1302128">
                  <a:extLst>
                    <a:ext uri="{9D8B030D-6E8A-4147-A177-3AD203B41FA5}">
                      <a16:colId xmlns:a16="http://schemas.microsoft.com/office/drawing/2014/main" val="2486366036"/>
                    </a:ext>
                  </a:extLst>
                </a:gridCol>
                <a:gridCol w="2571743">
                  <a:extLst>
                    <a:ext uri="{9D8B030D-6E8A-4147-A177-3AD203B41FA5}">
                      <a16:colId xmlns:a16="http://schemas.microsoft.com/office/drawing/2014/main" val="1070456207"/>
                    </a:ext>
                  </a:extLst>
                </a:gridCol>
                <a:gridCol w="907275">
                  <a:extLst>
                    <a:ext uri="{9D8B030D-6E8A-4147-A177-3AD203B41FA5}">
                      <a16:colId xmlns:a16="http://schemas.microsoft.com/office/drawing/2014/main" val="741900592"/>
                    </a:ext>
                  </a:extLst>
                </a:gridCol>
              </a:tblGrid>
              <a:tr h="651740">
                <a:tc>
                  <a:txBody>
                    <a:bodyPr/>
                    <a:lstStyle/>
                    <a:p>
                      <a:r>
                        <a:rPr lang="en-US" altLang="zh-CN" dirty="0"/>
                        <a:t>Serial Number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Products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Models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Picture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Parameter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Remarks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12106"/>
                  </a:ext>
                </a:extLst>
              </a:tr>
              <a:tr h="95976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Thermal Network Value Hybrid Bullet 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DH-TPC-BF3221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DH-TPC-BF5421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/>
                        <a:t>uncooled </a:t>
                      </a:r>
                      <a:r>
                        <a:rPr lang="en-US" sz="800" dirty="0" err="1"/>
                        <a:t>VOx</a:t>
                      </a:r>
                      <a:r>
                        <a:rPr lang="en-US" sz="800" dirty="0"/>
                        <a:t> thermal sensor technology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b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Thermal lens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7mm/13mm</a:t>
                      </a:r>
                      <a:b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Alarm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Built-in white light warning light, horn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monitoring</a:t>
                      </a:r>
                      <a:r>
                        <a:rPr lang="en-US" altLang="zh-CN" sz="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～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monitoring accuracy 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±0.3℃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blackbody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±1℃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without temperature calibrator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405406"/>
                  </a:ext>
                </a:extLst>
              </a:tr>
              <a:tr h="108360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Temperature calibrator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JQ-D70Z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Working temperature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40.0℃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environment temperature +5.0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 50.0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℃）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resolution 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0.1℃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monitoring accuracy 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±0.2℃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Single point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altLang="zh-C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220VAC 50Hz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Ambient temperature and humidity </a:t>
                      </a:r>
                      <a:r>
                        <a:rPr lang="zh-CN" altLang="en-US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0~40℃/ ≤80%RH</a:t>
                      </a:r>
                      <a:endParaRPr lang="zh-CN" altLang="en-US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/>
                        <a:t>One t</a:t>
                      </a:r>
                      <a:r>
                        <a:rPr lang="en-US" sz="800" dirty="0"/>
                        <a:t>emperature calibrator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800" dirty="0"/>
                        <a:t>Need pair with one camera </a:t>
                      </a:r>
                    </a:p>
                    <a:p>
                      <a:r>
                        <a:rPr lang="en-US" altLang="zh-CN" sz="800" dirty="0"/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1225927"/>
                  </a:ext>
                </a:extLst>
              </a:tr>
              <a:tr h="58824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Camera power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DH-PFM320D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800" dirty="0">
                          <a:solidFill>
                            <a:srgbClr val="FF0000"/>
                          </a:solidFill>
                        </a:rPr>
                        <a:t>Optional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7527764"/>
                  </a:ext>
                </a:extLst>
              </a:tr>
              <a:tr h="510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8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8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 err="1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PoE</a:t>
                      </a: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Switch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DH-PFS3005-4ET-60</a:t>
                      </a:r>
                      <a:endParaRPr lang="zh-CN" altLang="en-US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  <a:p>
                      <a:endParaRPr lang="en-US" altLang="zh-CN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dirty="0">
                          <a:solidFill>
                            <a:srgbClr val="FF0000"/>
                          </a:solidFill>
                        </a:rPr>
                        <a:t>Optional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531282"/>
                  </a:ext>
                </a:extLst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114" y="1601246"/>
            <a:ext cx="1249485" cy="838855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85024D1E-C2E1-4BEC-891A-D83A3D3DCE73}"/>
              </a:ext>
            </a:extLst>
          </p:cNvPr>
          <p:cNvGrpSpPr>
            <a:grpSpLocks noChangeAspect="1"/>
          </p:cNvGrpSpPr>
          <p:nvPr/>
        </p:nvGrpSpPr>
        <p:grpSpPr>
          <a:xfrm>
            <a:off x="4358795" y="2662144"/>
            <a:ext cx="691458" cy="591059"/>
            <a:chOff x="2550856" y="437585"/>
            <a:chExt cx="3210824" cy="2983907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856" y="437585"/>
              <a:ext cx="3210824" cy="298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48BC373-2733-4896-B68A-DA732D07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1506" y="913490"/>
              <a:ext cx="1104762" cy="323810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8795" y="3560541"/>
            <a:ext cx="562535" cy="488311"/>
          </a:xfrm>
          <a:prstGeom prst="rect">
            <a:avLst/>
          </a:prstGeom>
        </p:spPr>
      </p:pic>
      <p:sp>
        <p:nvSpPr>
          <p:cNvPr id="31" name="标题 1"/>
          <p:cNvSpPr txBox="1">
            <a:spLocks/>
          </p:cNvSpPr>
          <p:nvPr/>
        </p:nvSpPr>
        <p:spPr>
          <a:xfrm>
            <a:off x="374650" y="237160"/>
            <a:ext cx="6725633" cy="3460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700" dirty="0">
                <a:latin typeface="Arial" panose="020B0604020202020204" pitchFamily="34" charset="0"/>
                <a:cs typeface="Arial" panose="020B0604020202020204" pitchFamily="34" charset="0"/>
              </a:rPr>
              <a:t>Product List</a:t>
            </a:r>
            <a:endParaRPr lang="zh-CN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0" y="788143"/>
            <a:ext cx="9133888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9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0649" y="4356190"/>
            <a:ext cx="869604" cy="3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69298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RESOURCEID" val="1993"/>
  <p:tag name="PAMAINTYPE" val="4"/>
  <p:tag name="PATYPE" val="171"/>
  <p:tag name="PASUBTYPE" val="172"/>
  <p:tag name="RESOURCELIBID" val="1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4"/>
  <p:tag name="RESOURCEID" val="1993"/>
  <p:tag name="PAMAINTYPE" val="4"/>
  <p:tag name="PATYPE" val="171"/>
  <p:tag name="PASUBTYPE" val="172"/>
  <p:tag name="RESOURCELIBID" val="19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ctr">
        <a:spAutoFit/>
      </a:bodyPr>
      <a:lstStyle>
        <a:defPPr algn="ctr">
          <a:defRPr sz="16600" dirty="0">
            <a:solidFill>
              <a:schemeClr val="accent5">
                <a:alpha val="10000"/>
              </a:schemeClr>
            </a:solidFill>
            <a:latin typeface="站酷高端黑" panose="02010600030101010101" pitchFamily="2" charset="-122"/>
            <a:ea typeface="站酷高端黑" panose="02010600030101010101" pitchFamily="2" charset="-122"/>
            <a:cs typeface="+mn-ea"/>
            <a:sym typeface="+mn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7d902fd-e8f4-4567-8d16-441992dda9d4">RRYSSSRXMWAY-923012291-56</_dlc_DocId>
    <_dlc_DocIdUrl xmlns="07d902fd-e8f4-4567-8d16-441992dda9d4">
      <Url>https://js.dahuatech.com/sites/Brand/_layouts/15/DocIdRedir.aspx?ID=RRYSSSRXMWAY-923012291-56</Url>
      <Description>RRYSSSRXMWAY-923012291-56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B3FA16E201F0244DA0562A286120C032" ma:contentTypeVersion="1" ma:contentTypeDescription="新建文档。" ma:contentTypeScope="" ma:versionID="f36dcd0b98fad5a4a02dcded5aaad38c">
  <xsd:schema xmlns:xsd="http://www.w3.org/2001/XMLSchema" xmlns:xs="http://www.w3.org/2001/XMLSchema" xmlns:p="http://schemas.microsoft.com/office/2006/metadata/properties" xmlns:ns2="07d902fd-e8f4-4567-8d16-441992dda9d4" targetNamespace="http://schemas.microsoft.com/office/2006/metadata/properties" ma:root="true" ma:fieldsID="440657d586cd2c62317f4ab0172b4a59" ns2:_="">
    <xsd:import namespace="07d902fd-e8f4-4567-8d16-441992dda9d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902fd-e8f4-4567-8d16-441992dda9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文档 ID 值" ma:description="分配至此项的文档 ID 值。" ma:internalName="_dlc_DocId" ma:readOnly="true">
      <xsd:simpleType>
        <xsd:restriction base="dms:Text"/>
      </xsd:simpleType>
    </xsd:element>
    <xsd:element name="_dlc_DocIdUrl" ma:index="9" nillable="true" ma:displayName="文档 ID" ma:description="此文档的永久链接。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永久 ID" ma:description="在添加过程中保留 ID。" ma:hidden="true" ma:internalName="_dlc_DocIdPersistId" ma:readOnly="true">
      <xsd:simpleType>
        <xsd:restriction base="dms:Boolean"/>
      </xsd:simpleType>
    </xsd:element>
    <xsd:element name="SharedWithUsers" ma:index="11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E1A47FC-1B17-4B0B-B35D-DBCD937D6183}">
  <ds:schemaRefs>
    <ds:schemaRef ds:uri="http://purl.org/dc/elements/1.1/"/>
    <ds:schemaRef ds:uri="http://schemas.microsoft.com/office/infopath/2007/PartnerControls"/>
    <ds:schemaRef ds:uri="07d902fd-e8f4-4567-8d16-441992dda9d4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F1069DA-802A-4A39-BDD9-E55060126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902fd-e8f4-4567-8d16-441992dda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67B8B8-AF71-4C0A-83E0-BFB558C216C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6065D74-84ED-4B2A-ACF8-CA5A46257DA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9798</TotalTime>
  <Words>763</Words>
  <Application>Microsoft Office PowerPoint</Application>
  <PresentationFormat>On-screen Show (16:9)</PresentationFormat>
  <Paragraphs>200</Paragraphs>
  <Slides>16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DengXian</vt:lpstr>
      <vt:lpstr>微软雅黑</vt:lpstr>
      <vt:lpstr>微软雅黑</vt:lpstr>
      <vt:lpstr>Microsoft YaHei UI</vt:lpstr>
      <vt:lpstr>黑体</vt:lpstr>
      <vt:lpstr>宋体</vt:lpstr>
      <vt:lpstr>华文细黑</vt:lpstr>
      <vt:lpstr>Arial</vt:lpstr>
      <vt:lpstr>Arial Black</vt:lpstr>
      <vt:lpstr>Calibri</vt:lpstr>
      <vt:lpstr>Helvetica Neue</vt:lpstr>
      <vt:lpstr>Impact</vt:lpstr>
      <vt:lpstr>Wingdings</vt:lpstr>
      <vt:lpstr>站酷高端黑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Windows User</cp:lastModifiedBy>
  <cp:revision>896</cp:revision>
  <dcterms:created xsi:type="dcterms:W3CDTF">2018-09-08T06:00:26Z</dcterms:created>
  <dcterms:modified xsi:type="dcterms:W3CDTF">2020-05-04T18:13:55Z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0x010100B3FA16E201F0244DA0562A286120C032</vt:lpwstr>
  </property>
  <property fmtid="{D5CDD505-2E9C-101B-9397-08002B2CF9AE}" pid="3" name="_dlc_DocIdItemGuid">
    <vt:lpwstr>da67b0fe-d9b6-43be-a57c-dddc3375f590</vt:lpwstr>
  </property>
  <property fmtid="{D5CDD505-2E9C-101B-9397-08002B2CF9AE}" pid="4" name="GSEDS_HWMT_d46a6755">
    <vt:lpwstr>f2457516_mFV3wj84ISk2OspOl3v/rQeFY2E=_8QgmryY4P2Y2I9lLjCf9s8dj1aB0ilB20dgrNly4dd9SROS/8qolHrCKdcN9ww==_649114e6</vt:lpwstr>
  </property>
</Properties>
</file>