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133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37304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83211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46178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26921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18649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46465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34495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52847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64587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4693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6032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12306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0341"/>
            <a:ext cx="9144000" cy="265043"/>
          </a:xfrm>
          <a:prstGeom prst="rect">
            <a:avLst/>
          </a:prstGeom>
          <a:noFill/>
          <a:ln w="9525"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" name="2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5949280"/>
            <a:ext cx="2203468" cy="62209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21 CuadroTexto"/>
          <p:cNvSpPr txBox="1"/>
          <p:nvPr/>
        </p:nvSpPr>
        <p:spPr>
          <a:xfrm>
            <a:off x="2565498" y="77723"/>
            <a:ext cx="6615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Medición Inalámbrica  </a:t>
            </a:r>
            <a:endParaRPr lang="es-VE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598" y="2564904"/>
            <a:ext cx="424631" cy="96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000" y="2060848"/>
            <a:ext cx="22479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" name="109 Grupo"/>
          <p:cNvGrpSpPr>
            <a:grpSpLocks/>
          </p:cNvGrpSpPr>
          <p:nvPr/>
        </p:nvGrpSpPr>
        <p:grpSpPr bwMode="auto">
          <a:xfrm rot="1830237">
            <a:off x="3085356" y="2751331"/>
            <a:ext cx="521147" cy="257911"/>
            <a:chOff x="971600" y="3928246"/>
            <a:chExt cx="2089341" cy="796898"/>
          </a:xfrm>
        </p:grpSpPr>
        <p:cxnSp>
          <p:nvCxnSpPr>
            <p:cNvPr id="44" name="43 Conector recto"/>
            <p:cNvCxnSpPr/>
            <p:nvPr/>
          </p:nvCxnSpPr>
          <p:spPr>
            <a:xfrm flipV="1">
              <a:off x="966700" y="4320040"/>
              <a:ext cx="791291" cy="382440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>
              <a:off x="1760721" y="4322664"/>
              <a:ext cx="0" cy="188552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 flipV="1">
              <a:off x="1762157" y="3925793"/>
              <a:ext cx="1295973" cy="583443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 flipH="1">
              <a:off x="1609863" y="3922178"/>
              <a:ext cx="1443431" cy="796898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/>
            <p:nvPr/>
          </p:nvCxnSpPr>
          <p:spPr>
            <a:xfrm flipV="1">
              <a:off x="1607695" y="4507009"/>
              <a:ext cx="0" cy="213455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"/>
            <p:cNvCxnSpPr/>
            <p:nvPr/>
          </p:nvCxnSpPr>
          <p:spPr>
            <a:xfrm flipH="1">
              <a:off x="972404" y="4507030"/>
              <a:ext cx="645909" cy="193888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19" y="2564904"/>
            <a:ext cx="2043453" cy="139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187" y="887241"/>
            <a:ext cx="2298309" cy="1341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350" y="2815143"/>
            <a:ext cx="595263" cy="25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55 Rectángulo"/>
          <p:cNvSpPr/>
          <p:nvPr/>
        </p:nvSpPr>
        <p:spPr>
          <a:xfrm>
            <a:off x="1873258" y="2852936"/>
            <a:ext cx="5385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 smtClean="0"/>
              <a:t>PULSO</a:t>
            </a:r>
            <a:endParaRPr lang="pt-BR" sz="1000" b="1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9" y="77723"/>
            <a:ext cx="1669621" cy="111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005064"/>
            <a:ext cx="3671469" cy="2217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104" y="6145846"/>
            <a:ext cx="1321494" cy="383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61 Rectángulo"/>
          <p:cNvSpPr/>
          <p:nvPr/>
        </p:nvSpPr>
        <p:spPr>
          <a:xfrm>
            <a:off x="3923928" y="4283804"/>
            <a:ext cx="51557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Transmite </a:t>
            </a:r>
            <a:r>
              <a:rPr lang="es-ES" b="1" dirty="0"/>
              <a:t>datos fácilmente con la red </a:t>
            </a:r>
            <a:r>
              <a:rPr lang="es-ES" b="1" dirty="0" smtClean="0"/>
              <a:t>LoRaWAN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MX" b="1" dirty="0" smtClean="0"/>
              <a:t>Resistente </a:t>
            </a:r>
            <a:r>
              <a:rPr lang="es-MX" b="1" dirty="0"/>
              <a:t>al agua para uso en </a:t>
            </a:r>
            <a:r>
              <a:rPr lang="es-MX" b="1" dirty="0" smtClean="0"/>
              <a:t>exteriores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/>
              <a:t>Duración de la batería de larga duración, hasta 5 </a:t>
            </a:r>
            <a:r>
              <a:rPr lang="es-ES" b="1" dirty="0" smtClean="0"/>
              <a:t>años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VE" b="1" dirty="0" smtClean="0"/>
              <a:t>Instale </a:t>
            </a:r>
            <a:r>
              <a:rPr lang="es-VE" b="1" dirty="0"/>
              <a:t>rápidamente conectándose al medidor existente</a:t>
            </a:r>
            <a:endParaRPr lang="pt-BR" b="1" dirty="0"/>
          </a:p>
        </p:txBody>
      </p:sp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03" y="2348880"/>
            <a:ext cx="1652588" cy="118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63 Rectángulo"/>
          <p:cNvSpPr/>
          <p:nvPr/>
        </p:nvSpPr>
        <p:spPr>
          <a:xfrm>
            <a:off x="179512" y="3419708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Medidor de agua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46254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37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Pulido</dc:creator>
  <cp:lastModifiedBy>Pulido</cp:lastModifiedBy>
  <cp:revision>23</cp:revision>
  <dcterms:created xsi:type="dcterms:W3CDTF">2020-11-14T20:39:38Z</dcterms:created>
  <dcterms:modified xsi:type="dcterms:W3CDTF">2021-02-12T17:41:09Z</dcterms:modified>
</cp:coreProperties>
</file>